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E371D7-CABE-40EE-A398-17CE85ED4BA4}" v="6" dt="2020-10-26T18:23:05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te van aelst" userId="1962defb905e0419" providerId="LiveId" clId="{78E371D7-CABE-40EE-A398-17CE85ED4BA4}"/>
    <pc:docChg chg="undo custSel mod addSld modSld">
      <pc:chgData name="mayte van aelst" userId="1962defb905e0419" providerId="LiveId" clId="{78E371D7-CABE-40EE-A398-17CE85ED4BA4}" dt="2020-10-26T18:24:29.402" v="530" actId="26606"/>
      <pc:docMkLst>
        <pc:docMk/>
      </pc:docMkLst>
      <pc:sldChg chg="modSp mod">
        <pc:chgData name="mayte van aelst" userId="1962defb905e0419" providerId="LiveId" clId="{78E371D7-CABE-40EE-A398-17CE85ED4BA4}" dt="2020-10-26T18:07:57.657" v="52" actId="20577"/>
        <pc:sldMkLst>
          <pc:docMk/>
          <pc:sldMk cId="2023940549" sldId="257"/>
        </pc:sldMkLst>
        <pc:spChg chg="mod">
          <ac:chgData name="mayte van aelst" userId="1962defb905e0419" providerId="LiveId" clId="{78E371D7-CABE-40EE-A398-17CE85ED4BA4}" dt="2020-10-26T18:07:57.657" v="52" actId="20577"/>
          <ac:spMkLst>
            <pc:docMk/>
            <pc:sldMk cId="2023940549" sldId="257"/>
            <ac:spMk id="3" creationId="{47601DE3-FA7F-4E3E-87A5-5100A673ED2A}"/>
          </ac:spMkLst>
        </pc:spChg>
      </pc:sldChg>
      <pc:sldChg chg="addSp delSp modSp mod setBg">
        <pc:chgData name="mayte van aelst" userId="1962defb905e0419" providerId="LiveId" clId="{78E371D7-CABE-40EE-A398-17CE85ED4BA4}" dt="2020-10-26T18:08:35.841" v="53" actId="26606"/>
        <pc:sldMkLst>
          <pc:docMk/>
          <pc:sldMk cId="1020061685" sldId="258"/>
        </pc:sldMkLst>
        <pc:spChg chg="mod">
          <ac:chgData name="mayte van aelst" userId="1962defb905e0419" providerId="LiveId" clId="{78E371D7-CABE-40EE-A398-17CE85ED4BA4}" dt="2020-10-26T18:08:35.841" v="53" actId="26606"/>
          <ac:spMkLst>
            <pc:docMk/>
            <pc:sldMk cId="1020061685" sldId="258"/>
            <ac:spMk id="2" creationId="{73040C59-A6EC-4999-AECF-D42FC99D2E6C}"/>
          </ac:spMkLst>
        </pc:spChg>
        <pc:spChg chg="del mod">
          <ac:chgData name="mayte van aelst" userId="1962defb905e0419" providerId="LiveId" clId="{78E371D7-CABE-40EE-A398-17CE85ED4BA4}" dt="2020-10-26T18:07:43.421" v="49" actId="26606"/>
          <ac:spMkLst>
            <pc:docMk/>
            <pc:sldMk cId="1020061685" sldId="258"/>
            <ac:spMk id="3" creationId="{44E89344-EB10-4500-9997-3E1B47C01CFB}"/>
          </ac:spMkLst>
        </pc:spChg>
        <pc:spChg chg="add del">
          <ac:chgData name="mayte van aelst" userId="1962defb905e0419" providerId="LiveId" clId="{78E371D7-CABE-40EE-A398-17CE85ED4BA4}" dt="2020-10-26T18:08:35.841" v="53" actId="26606"/>
          <ac:spMkLst>
            <pc:docMk/>
            <pc:sldMk cId="1020061685" sldId="258"/>
            <ac:spMk id="9" creationId="{37E32B78-23DD-4E77-8B9C-7779E3BF20C2}"/>
          </ac:spMkLst>
        </pc:spChg>
        <pc:spChg chg="add">
          <ac:chgData name="mayte van aelst" userId="1962defb905e0419" providerId="LiveId" clId="{78E371D7-CABE-40EE-A398-17CE85ED4BA4}" dt="2020-10-26T18:08:35.841" v="53" actId="26606"/>
          <ac:spMkLst>
            <pc:docMk/>
            <pc:sldMk cId="1020061685" sldId="258"/>
            <ac:spMk id="14" creationId="{3A5B4632-C963-4296-86F0-79AA9EA5AE98}"/>
          </ac:spMkLst>
        </pc:spChg>
        <pc:graphicFrameChg chg="add mod modGraphic">
          <ac:chgData name="mayte van aelst" userId="1962defb905e0419" providerId="LiveId" clId="{78E371D7-CABE-40EE-A398-17CE85ED4BA4}" dt="2020-10-26T18:08:35.841" v="53" actId="26606"/>
          <ac:graphicFrameMkLst>
            <pc:docMk/>
            <pc:sldMk cId="1020061685" sldId="258"/>
            <ac:graphicFrameMk id="5" creationId="{C94802EA-E563-46C0-8C08-B4CAD552F51A}"/>
          </ac:graphicFrameMkLst>
        </pc:graphicFrameChg>
      </pc:sldChg>
      <pc:sldChg chg="addSp delSp modSp new mod setBg">
        <pc:chgData name="mayte van aelst" userId="1962defb905e0419" providerId="LiveId" clId="{78E371D7-CABE-40EE-A398-17CE85ED4BA4}" dt="2020-10-26T18:09:51.523" v="56" actId="26606"/>
        <pc:sldMkLst>
          <pc:docMk/>
          <pc:sldMk cId="2881713998" sldId="259"/>
        </pc:sldMkLst>
        <pc:spChg chg="mod">
          <ac:chgData name="mayte van aelst" userId="1962defb905e0419" providerId="LiveId" clId="{78E371D7-CABE-40EE-A398-17CE85ED4BA4}" dt="2020-10-26T18:09:51.523" v="56" actId="26606"/>
          <ac:spMkLst>
            <pc:docMk/>
            <pc:sldMk cId="2881713998" sldId="259"/>
            <ac:spMk id="2" creationId="{AA00020A-5EC0-449C-8FA8-472153E9ED9D}"/>
          </ac:spMkLst>
        </pc:spChg>
        <pc:spChg chg="del">
          <ac:chgData name="mayte van aelst" userId="1962defb905e0419" providerId="LiveId" clId="{78E371D7-CABE-40EE-A398-17CE85ED4BA4}" dt="2020-10-26T18:09:40.638" v="55"/>
          <ac:spMkLst>
            <pc:docMk/>
            <pc:sldMk cId="2881713998" sldId="259"/>
            <ac:spMk id="3" creationId="{72B88C24-B71B-43AE-8637-B547CA0479B8}"/>
          </ac:spMkLst>
        </pc:spChg>
        <pc:spChg chg="add">
          <ac:chgData name="mayte van aelst" userId="1962defb905e0419" providerId="LiveId" clId="{78E371D7-CABE-40EE-A398-17CE85ED4BA4}" dt="2020-10-26T18:09:51.523" v="56" actId="26606"/>
          <ac:spMkLst>
            <pc:docMk/>
            <pc:sldMk cId="2881713998" sldId="259"/>
            <ac:spMk id="71" creationId="{16C5FA50-8D52-4617-AF91-5C7B1C8352F1}"/>
          </ac:spMkLst>
        </pc:spChg>
        <pc:spChg chg="add">
          <ac:chgData name="mayte van aelst" userId="1962defb905e0419" providerId="LiveId" clId="{78E371D7-CABE-40EE-A398-17CE85ED4BA4}" dt="2020-10-26T18:09:51.523" v="56" actId="26606"/>
          <ac:spMkLst>
            <pc:docMk/>
            <pc:sldMk cId="2881713998" sldId="259"/>
            <ac:spMk id="73" creationId="{E223798C-12AD-4B0C-A50C-D676347D67CF}"/>
          </ac:spMkLst>
        </pc:spChg>
        <pc:picChg chg="add mod">
          <ac:chgData name="mayte van aelst" userId="1962defb905e0419" providerId="LiveId" clId="{78E371D7-CABE-40EE-A398-17CE85ED4BA4}" dt="2020-10-26T18:09:51.523" v="56" actId="26606"/>
          <ac:picMkLst>
            <pc:docMk/>
            <pc:sldMk cId="2881713998" sldId="259"/>
            <ac:picMk id="2050" creationId="{CC5A2E3E-254F-4572-9175-C177094C98EB}"/>
          </ac:picMkLst>
        </pc:picChg>
      </pc:sldChg>
      <pc:sldChg chg="addSp delSp modSp new mod setBg">
        <pc:chgData name="mayte van aelst" userId="1962defb905e0419" providerId="LiveId" clId="{78E371D7-CABE-40EE-A398-17CE85ED4BA4}" dt="2020-10-26T18:13:11.892" v="351" actId="26606"/>
        <pc:sldMkLst>
          <pc:docMk/>
          <pc:sldMk cId="3322325807" sldId="260"/>
        </pc:sldMkLst>
        <pc:spChg chg="mod">
          <ac:chgData name="mayte van aelst" userId="1962defb905e0419" providerId="LiveId" clId="{78E371D7-CABE-40EE-A398-17CE85ED4BA4}" dt="2020-10-26T18:13:11.892" v="351" actId="26606"/>
          <ac:spMkLst>
            <pc:docMk/>
            <pc:sldMk cId="3322325807" sldId="260"/>
            <ac:spMk id="2" creationId="{4789674E-CF97-41B5-98A3-FD63374A44D9}"/>
          </ac:spMkLst>
        </pc:spChg>
        <pc:spChg chg="add del mod">
          <ac:chgData name="mayte van aelst" userId="1962defb905e0419" providerId="LiveId" clId="{78E371D7-CABE-40EE-A398-17CE85ED4BA4}" dt="2020-10-26T18:13:11.892" v="351" actId="26606"/>
          <ac:spMkLst>
            <pc:docMk/>
            <pc:sldMk cId="3322325807" sldId="260"/>
            <ac:spMk id="3" creationId="{FCE74767-787B-4BFF-A30F-D825CE22F9A1}"/>
          </ac:spMkLst>
        </pc:spChg>
        <pc:spChg chg="add del">
          <ac:chgData name="mayte van aelst" userId="1962defb905e0419" providerId="LiveId" clId="{78E371D7-CABE-40EE-A398-17CE85ED4BA4}" dt="2020-10-26T18:13:11.839" v="350" actId="26606"/>
          <ac:spMkLst>
            <pc:docMk/>
            <pc:sldMk cId="3322325807" sldId="260"/>
            <ac:spMk id="9" creationId="{D55CD764-972B-4CA5-A885-53E55C63E174}"/>
          </ac:spMkLst>
        </pc:spChg>
        <pc:spChg chg="add del">
          <ac:chgData name="mayte van aelst" userId="1962defb905e0419" providerId="LiveId" clId="{78E371D7-CABE-40EE-A398-17CE85ED4BA4}" dt="2020-10-26T18:13:11.839" v="350" actId="26606"/>
          <ac:spMkLst>
            <pc:docMk/>
            <pc:sldMk cId="3322325807" sldId="260"/>
            <ac:spMk id="11" creationId="{34165AB3-7006-4430-BCE3-25476BE13322}"/>
          </ac:spMkLst>
        </pc:spChg>
        <pc:spChg chg="add del">
          <ac:chgData name="mayte van aelst" userId="1962defb905e0419" providerId="LiveId" clId="{78E371D7-CABE-40EE-A398-17CE85ED4BA4}" dt="2020-10-26T18:13:11.839" v="350" actId="26606"/>
          <ac:spMkLst>
            <pc:docMk/>
            <pc:sldMk cId="3322325807" sldId="260"/>
            <ac:spMk id="35" creationId="{E3E51905-F374-4E1A-97CF-B741584B74D5}"/>
          </ac:spMkLst>
        </pc:spChg>
        <pc:spChg chg="add">
          <ac:chgData name="mayte van aelst" userId="1962defb905e0419" providerId="LiveId" clId="{78E371D7-CABE-40EE-A398-17CE85ED4BA4}" dt="2020-10-26T18:13:11.892" v="351" actId="26606"/>
          <ac:spMkLst>
            <pc:docMk/>
            <pc:sldMk cId="3322325807" sldId="260"/>
            <ac:spMk id="37" creationId="{53B021B3-DE93-4AB7-8A18-CF5F1CED88B8}"/>
          </ac:spMkLst>
        </pc:spChg>
        <pc:spChg chg="add">
          <ac:chgData name="mayte van aelst" userId="1962defb905e0419" providerId="LiveId" clId="{78E371D7-CABE-40EE-A398-17CE85ED4BA4}" dt="2020-10-26T18:13:11.892" v="351" actId="26606"/>
          <ac:spMkLst>
            <pc:docMk/>
            <pc:sldMk cId="3322325807" sldId="260"/>
            <ac:spMk id="38" creationId="{52D502E5-F6B4-4D58-B4AE-FC466FF15EE8}"/>
          </ac:spMkLst>
        </pc:spChg>
        <pc:spChg chg="add">
          <ac:chgData name="mayte van aelst" userId="1962defb905e0419" providerId="LiveId" clId="{78E371D7-CABE-40EE-A398-17CE85ED4BA4}" dt="2020-10-26T18:13:11.892" v="351" actId="26606"/>
          <ac:spMkLst>
            <pc:docMk/>
            <pc:sldMk cId="3322325807" sldId="260"/>
            <ac:spMk id="39" creationId="{9DECDBF4-02B6-4BB4-B65B-B8107AD6A9E8}"/>
          </ac:spMkLst>
        </pc:spChg>
        <pc:grpChg chg="add del">
          <ac:chgData name="mayte van aelst" userId="1962defb905e0419" providerId="LiveId" clId="{78E371D7-CABE-40EE-A398-17CE85ED4BA4}" dt="2020-10-26T18:13:11.839" v="350" actId="26606"/>
          <ac:grpSpMkLst>
            <pc:docMk/>
            <pc:sldMk cId="3322325807" sldId="260"/>
            <ac:grpSpMk id="13" creationId="{22725F33-435F-480E-996D-205671CDC409}"/>
          </ac:grpSpMkLst>
        </pc:grpChg>
        <pc:graphicFrameChg chg="add del">
          <ac:chgData name="mayte van aelst" userId="1962defb905e0419" providerId="LiveId" clId="{78E371D7-CABE-40EE-A398-17CE85ED4BA4}" dt="2020-10-26T18:13:11.839" v="350" actId="26606"/>
          <ac:graphicFrameMkLst>
            <pc:docMk/>
            <pc:sldMk cId="3322325807" sldId="260"/>
            <ac:graphicFrameMk id="5" creationId="{8EEBF00A-E0C1-450F-A753-8CFBBEF96DE6}"/>
          </ac:graphicFrameMkLst>
        </pc:graphicFrameChg>
        <pc:graphicFrameChg chg="add">
          <ac:chgData name="mayte van aelst" userId="1962defb905e0419" providerId="LiveId" clId="{78E371D7-CABE-40EE-A398-17CE85ED4BA4}" dt="2020-10-26T18:13:11.892" v="351" actId="26606"/>
          <ac:graphicFrameMkLst>
            <pc:docMk/>
            <pc:sldMk cId="3322325807" sldId="260"/>
            <ac:graphicFrameMk id="40" creationId="{8D72BEF6-8CDA-457B-AC3B-223B09E3236C}"/>
          </ac:graphicFrameMkLst>
        </pc:graphicFrameChg>
      </pc:sldChg>
      <pc:sldChg chg="addSp delSp modSp new mod setBg">
        <pc:chgData name="mayte van aelst" userId="1962defb905e0419" providerId="LiveId" clId="{78E371D7-CABE-40EE-A398-17CE85ED4BA4}" dt="2020-10-26T18:20:55.489" v="491" actId="1076"/>
        <pc:sldMkLst>
          <pc:docMk/>
          <pc:sldMk cId="2262792843" sldId="261"/>
        </pc:sldMkLst>
        <pc:spChg chg="mod">
          <ac:chgData name="mayte van aelst" userId="1962defb905e0419" providerId="LiveId" clId="{78E371D7-CABE-40EE-A398-17CE85ED4BA4}" dt="2020-10-26T18:18:37.012" v="480" actId="26606"/>
          <ac:spMkLst>
            <pc:docMk/>
            <pc:sldMk cId="2262792843" sldId="261"/>
            <ac:spMk id="2" creationId="{50C7A498-872E-4482-BA3B-7A786D4D9367}"/>
          </ac:spMkLst>
        </pc:spChg>
        <pc:spChg chg="del mod">
          <ac:chgData name="mayte van aelst" userId="1962defb905e0419" providerId="LiveId" clId="{78E371D7-CABE-40EE-A398-17CE85ED4BA4}" dt="2020-10-26T18:14:52.361" v="474" actId="26606"/>
          <ac:spMkLst>
            <pc:docMk/>
            <pc:sldMk cId="2262792843" sldId="261"/>
            <ac:spMk id="3" creationId="{CA708DB5-FDCD-4495-ACC9-3FE262D35AF7}"/>
          </ac:spMkLst>
        </pc:spChg>
        <pc:spChg chg="add">
          <ac:chgData name="mayte van aelst" userId="1962defb905e0419" providerId="LiveId" clId="{78E371D7-CABE-40EE-A398-17CE85ED4BA4}" dt="2020-10-26T18:19:35.518" v="481" actId="11529"/>
          <ac:spMkLst>
            <pc:docMk/>
            <pc:sldMk cId="2262792843" sldId="261"/>
            <ac:spMk id="4" creationId="{2C6D6136-08FE-41B9-9EE9-8653BFE5CEFC}"/>
          </ac:spMkLst>
        </pc:spChg>
        <pc:spChg chg="add mod">
          <ac:chgData name="mayte van aelst" userId="1962defb905e0419" providerId="LiveId" clId="{78E371D7-CABE-40EE-A398-17CE85ED4BA4}" dt="2020-10-26T18:20:01.558" v="483" actId="1076"/>
          <ac:spMkLst>
            <pc:docMk/>
            <pc:sldMk cId="2262792843" sldId="261"/>
            <ac:spMk id="6" creationId="{F716385A-552A-49D9-A271-33ACA6BEF045}"/>
          </ac:spMkLst>
        </pc:spChg>
        <pc:spChg chg="add del">
          <ac:chgData name="mayte van aelst" userId="1962defb905e0419" providerId="LiveId" clId="{78E371D7-CABE-40EE-A398-17CE85ED4BA4}" dt="2020-10-26T18:20:12.516" v="485" actId="11529"/>
          <ac:spMkLst>
            <pc:docMk/>
            <pc:sldMk cId="2262792843" sldId="261"/>
            <ac:spMk id="7" creationId="{8F65CE87-7009-4750-BF7E-9E774742BFD5}"/>
          </ac:spMkLst>
        </pc:spChg>
        <pc:spChg chg="add">
          <ac:chgData name="mayte van aelst" userId="1962defb905e0419" providerId="LiveId" clId="{78E371D7-CABE-40EE-A398-17CE85ED4BA4}" dt="2020-10-26T18:20:19.121" v="486" actId="11529"/>
          <ac:spMkLst>
            <pc:docMk/>
            <pc:sldMk cId="2262792843" sldId="261"/>
            <ac:spMk id="8" creationId="{5B1D3236-7D37-4781-AFCA-3670C17AD078}"/>
          </ac:spMkLst>
        </pc:spChg>
        <pc:spChg chg="add del">
          <ac:chgData name="mayte van aelst" userId="1962defb905e0419" providerId="LiveId" clId="{78E371D7-CABE-40EE-A398-17CE85ED4BA4}" dt="2020-10-26T18:16:25.912" v="475" actId="26606"/>
          <ac:spMkLst>
            <pc:docMk/>
            <pc:sldMk cId="2262792843" sldId="261"/>
            <ac:spMk id="9" creationId="{7301F447-EEF7-48F5-AF73-7566EE7F64AD}"/>
          </ac:spMkLst>
        </pc:spChg>
        <pc:spChg chg="add">
          <ac:chgData name="mayte van aelst" userId="1962defb905e0419" providerId="LiveId" clId="{78E371D7-CABE-40EE-A398-17CE85ED4BA4}" dt="2020-10-26T18:20:34.712" v="487" actId="11529"/>
          <ac:spMkLst>
            <pc:docMk/>
            <pc:sldMk cId="2262792843" sldId="261"/>
            <ac:spMk id="10" creationId="{281040D8-EA91-4393-955E-7A68CE986CC0}"/>
          </ac:spMkLst>
        </pc:spChg>
        <pc:spChg chg="add del">
          <ac:chgData name="mayte van aelst" userId="1962defb905e0419" providerId="LiveId" clId="{78E371D7-CABE-40EE-A398-17CE85ED4BA4}" dt="2020-10-26T18:16:25.912" v="475" actId="26606"/>
          <ac:spMkLst>
            <pc:docMk/>
            <pc:sldMk cId="2262792843" sldId="261"/>
            <ac:spMk id="11" creationId="{F7117410-A2A4-4085-9ADC-46744551DBDE}"/>
          </ac:spMkLst>
        </pc:spChg>
        <pc:spChg chg="add mod">
          <ac:chgData name="mayte van aelst" userId="1962defb905e0419" providerId="LiveId" clId="{78E371D7-CABE-40EE-A398-17CE85ED4BA4}" dt="2020-10-26T18:20:44.424" v="489" actId="1076"/>
          <ac:spMkLst>
            <pc:docMk/>
            <pc:sldMk cId="2262792843" sldId="261"/>
            <ac:spMk id="12" creationId="{75AA6AB5-86DF-4481-AD6B-1D18DA60BBAE}"/>
          </ac:spMkLst>
        </pc:spChg>
        <pc:spChg chg="add del">
          <ac:chgData name="mayte van aelst" userId="1962defb905e0419" providerId="LiveId" clId="{78E371D7-CABE-40EE-A398-17CE85ED4BA4}" dt="2020-10-26T18:16:25.912" v="475" actId="26606"/>
          <ac:spMkLst>
            <pc:docMk/>
            <pc:sldMk cId="2262792843" sldId="261"/>
            <ac:spMk id="13" creationId="{99F74EB5-E547-4FB4-95F5-BCC788F3C4A0}"/>
          </ac:spMkLst>
        </pc:spChg>
        <pc:spChg chg="add mod">
          <ac:chgData name="mayte van aelst" userId="1962defb905e0419" providerId="LiveId" clId="{78E371D7-CABE-40EE-A398-17CE85ED4BA4}" dt="2020-10-26T18:20:55.489" v="491" actId="1076"/>
          <ac:spMkLst>
            <pc:docMk/>
            <pc:sldMk cId="2262792843" sldId="261"/>
            <ac:spMk id="14" creationId="{9495D49E-E208-4BE1-90DC-46D43C26B73E}"/>
          </ac:spMkLst>
        </pc:spChg>
        <pc:spChg chg="add del">
          <ac:chgData name="mayte van aelst" userId="1962defb905e0419" providerId="LiveId" clId="{78E371D7-CABE-40EE-A398-17CE85ED4BA4}" dt="2020-10-26T18:16:41.772" v="476" actId="26606"/>
          <ac:spMkLst>
            <pc:docMk/>
            <pc:sldMk cId="2262792843" sldId="261"/>
            <ac:spMk id="18" creationId="{DE7FFD28-545C-4C88-A2E7-152FB234C92C}"/>
          </ac:spMkLst>
        </pc:spChg>
        <pc:spChg chg="add del">
          <ac:chgData name="mayte van aelst" userId="1962defb905e0419" providerId="LiveId" clId="{78E371D7-CABE-40EE-A398-17CE85ED4BA4}" dt="2020-10-26T18:17:02.456" v="477" actId="26606"/>
          <ac:spMkLst>
            <pc:docMk/>
            <pc:sldMk cId="2262792843" sldId="261"/>
            <ac:spMk id="23" creationId="{DE7FFD28-545C-4C88-A2E7-152FB234C92C}"/>
          </ac:spMkLst>
        </pc:spChg>
        <pc:spChg chg="add del">
          <ac:chgData name="mayte van aelst" userId="1962defb905e0419" providerId="LiveId" clId="{78E371D7-CABE-40EE-A398-17CE85ED4BA4}" dt="2020-10-26T18:17:45.353" v="478" actId="26606"/>
          <ac:spMkLst>
            <pc:docMk/>
            <pc:sldMk cId="2262792843" sldId="261"/>
            <ac:spMk id="28" creationId="{3A5B4632-C963-4296-86F0-79AA9EA5AE98}"/>
          </ac:spMkLst>
        </pc:spChg>
        <pc:spChg chg="add del">
          <ac:chgData name="mayte van aelst" userId="1962defb905e0419" providerId="LiveId" clId="{78E371D7-CABE-40EE-A398-17CE85ED4BA4}" dt="2020-10-26T18:18:14.854" v="479" actId="26606"/>
          <ac:spMkLst>
            <pc:docMk/>
            <pc:sldMk cId="2262792843" sldId="261"/>
            <ac:spMk id="33" creationId="{3A5B4632-C963-4296-86F0-79AA9EA5AE98}"/>
          </ac:spMkLst>
        </pc:spChg>
        <pc:spChg chg="add del">
          <ac:chgData name="mayte van aelst" userId="1962defb905e0419" providerId="LiveId" clId="{78E371D7-CABE-40EE-A398-17CE85ED4BA4}" dt="2020-10-26T18:18:37.012" v="480" actId="26606"/>
          <ac:spMkLst>
            <pc:docMk/>
            <pc:sldMk cId="2262792843" sldId="261"/>
            <ac:spMk id="38" creationId="{AD2F5602-6586-46E4-8645-2CDA442ABFEC}"/>
          </ac:spMkLst>
        </pc:spChg>
        <pc:spChg chg="add del">
          <ac:chgData name="mayte van aelst" userId="1962defb905e0419" providerId="LiveId" clId="{78E371D7-CABE-40EE-A398-17CE85ED4BA4}" dt="2020-10-26T18:18:37.012" v="480" actId="26606"/>
          <ac:spMkLst>
            <pc:docMk/>
            <pc:sldMk cId="2262792843" sldId="261"/>
            <ac:spMk id="40" creationId="{99434B85-DB0D-4010-A6A1-147F28D47D3B}"/>
          </ac:spMkLst>
        </pc:spChg>
        <pc:spChg chg="add">
          <ac:chgData name="mayte van aelst" userId="1962defb905e0419" providerId="LiveId" clId="{78E371D7-CABE-40EE-A398-17CE85ED4BA4}" dt="2020-10-26T18:18:37.012" v="480" actId="26606"/>
          <ac:spMkLst>
            <pc:docMk/>
            <pc:sldMk cId="2262792843" sldId="261"/>
            <ac:spMk id="51" creationId="{1BE4F293-0A40-4AA3-8747-1C7D9F3EEABB}"/>
          </ac:spMkLst>
        </pc:spChg>
        <pc:grpChg chg="add del">
          <ac:chgData name="mayte van aelst" userId="1962defb905e0419" providerId="LiveId" clId="{78E371D7-CABE-40EE-A398-17CE85ED4BA4}" dt="2020-10-26T18:18:37.012" v="480" actId="26606"/>
          <ac:grpSpMkLst>
            <pc:docMk/>
            <pc:sldMk cId="2262792843" sldId="261"/>
            <ac:grpSpMk id="42" creationId="{F2E5F4F0-80C0-49F3-84A2-453DE42F2074}"/>
          </ac:grpSpMkLst>
        </pc:grpChg>
        <pc:grpChg chg="add">
          <ac:chgData name="mayte van aelst" userId="1962defb905e0419" providerId="LiveId" clId="{78E371D7-CABE-40EE-A398-17CE85ED4BA4}" dt="2020-10-26T18:18:37.012" v="480" actId="26606"/>
          <ac:grpSpMkLst>
            <pc:docMk/>
            <pc:sldMk cId="2262792843" sldId="261"/>
            <ac:grpSpMk id="53" creationId="{5D1CC8B8-2CD1-45F6-9CED-CA310400222D}"/>
          </ac:grpSpMkLst>
        </pc:grpChg>
        <pc:graphicFrameChg chg="add mod modGraphic">
          <ac:chgData name="mayte van aelst" userId="1962defb905e0419" providerId="LiveId" clId="{78E371D7-CABE-40EE-A398-17CE85ED4BA4}" dt="2020-10-26T18:18:37.012" v="480" actId="26606"/>
          <ac:graphicFrameMkLst>
            <pc:docMk/>
            <pc:sldMk cId="2262792843" sldId="261"/>
            <ac:graphicFrameMk id="5" creationId="{5EA1E84C-2176-408A-BA6B-DE60D3C4F45F}"/>
          </ac:graphicFrameMkLst>
        </pc:graphicFrameChg>
      </pc:sldChg>
      <pc:sldChg chg="addSp delSp modSp new mod setBg">
        <pc:chgData name="mayte van aelst" userId="1962defb905e0419" providerId="LiveId" clId="{78E371D7-CABE-40EE-A398-17CE85ED4BA4}" dt="2020-10-26T18:22:02.073" v="507" actId="26606"/>
        <pc:sldMkLst>
          <pc:docMk/>
          <pc:sldMk cId="1672463343" sldId="262"/>
        </pc:sldMkLst>
        <pc:spChg chg="mod">
          <ac:chgData name="mayte van aelst" userId="1962defb905e0419" providerId="LiveId" clId="{78E371D7-CABE-40EE-A398-17CE85ED4BA4}" dt="2020-10-26T18:22:02.073" v="507" actId="26606"/>
          <ac:spMkLst>
            <pc:docMk/>
            <pc:sldMk cId="1672463343" sldId="262"/>
            <ac:spMk id="2" creationId="{F68C3CFD-D9B3-4FF4-A9DF-31677A24AF1E}"/>
          </ac:spMkLst>
        </pc:spChg>
        <pc:spChg chg="del">
          <ac:chgData name="mayte van aelst" userId="1962defb905e0419" providerId="LiveId" clId="{78E371D7-CABE-40EE-A398-17CE85ED4BA4}" dt="2020-10-26T18:21:57.437" v="506"/>
          <ac:spMkLst>
            <pc:docMk/>
            <pc:sldMk cId="1672463343" sldId="262"/>
            <ac:spMk id="3" creationId="{378AA339-867E-40FB-8273-0C5FCD695BD5}"/>
          </ac:spMkLst>
        </pc:spChg>
        <pc:spChg chg="add">
          <ac:chgData name="mayte van aelst" userId="1962defb905e0419" providerId="LiveId" clId="{78E371D7-CABE-40EE-A398-17CE85ED4BA4}" dt="2020-10-26T18:22:02.073" v="507" actId="26606"/>
          <ac:spMkLst>
            <pc:docMk/>
            <pc:sldMk cId="1672463343" sldId="262"/>
            <ac:spMk id="9" creationId="{6F66A575-7835-4400-BEDE-89F2EF034034}"/>
          </ac:spMkLst>
        </pc:spChg>
        <pc:picChg chg="add mod">
          <ac:chgData name="mayte van aelst" userId="1962defb905e0419" providerId="LiveId" clId="{78E371D7-CABE-40EE-A398-17CE85ED4BA4}" dt="2020-10-26T18:22:02.073" v="507" actId="26606"/>
          <ac:picMkLst>
            <pc:docMk/>
            <pc:sldMk cId="1672463343" sldId="262"/>
            <ac:picMk id="4" creationId="{FF5A696B-F752-4A9E-8496-673F24E7766A}"/>
          </ac:picMkLst>
        </pc:picChg>
      </pc:sldChg>
      <pc:sldChg chg="addSp delSp modSp new mod setBg">
        <pc:chgData name="mayte van aelst" userId="1962defb905e0419" providerId="LiveId" clId="{78E371D7-CABE-40EE-A398-17CE85ED4BA4}" dt="2020-10-26T18:24:29.402" v="530" actId="26606"/>
        <pc:sldMkLst>
          <pc:docMk/>
          <pc:sldMk cId="2514348489" sldId="263"/>
        </pc:sldMkLst>
        <pc:spChg chg="mod">
          <ac:chgData name="mayte van aelst" userId="1962defb905e0419" providerId="LiveId" clId="{78E371D7-CABE-40EE-A398-17CE85ED4BA4}" dt="2020-10-26T18:24:29.402" v="530" actId="26606"/>
          <ac:spMkLst>
            <pc:docMk/>
            <pc:sldMk cId="2514348489" sldId="263"/>
            <ac:spMk id="2" creationId="{8FA95EEF-0BCF-401A-AD96-78FB5C0F5A92}"/>
          </ac:spMkLst>
        </pc:spChg>
        <pc:spChg chg="add del mod">
          <ac:chgData name="mayte van aelst" userId="1962defb905e0419" providerId="LiveId" clId="{78E371D7-CABE-40EE-A398-17CE85ED4BA4}" dt="2020-10-26T18:24:29.402" v="530" actId="26606"/>
          <ac:spMkLst>
            <pc:docMk/>
            <pc:sldMk cId="2514348489" sldId="263"/>
            <ac:spMk id="3" creationId="{B5511F34-3FB4-4E4C-B733-7EAECF111365}"/>
          </ac:spMkLst>
        </pc:spChg>
        <pc:spChg chg="add del">
          <ac:chgData name="mayte van aelst" userId="1962defb905e0419" providerId="LiveId" clId="{78E371D7-CABE-40EE-A398-17CE85ED4BA4}" dt="2020-10-26T18:24:22.487" v="527" actId="26606"/>
          <ac:spMkLst>
            <pc:docMk/>
            <pc:sldMk cId="2514348489" sldId="263"/>
            <ac:spMk id="9" creationId="{2F56F8EA-3356-4455-9899-320874F6E465}"/>
          </ac:spMkLst>
        </pc:spChg>
        <pc:spChg chg="add del">
          <ac:chgData name="mayte van aelst" userId="1962defb905e0419" providerId="LiveId" clId="{78E371D7-CABE-40EE-A398-17CE85ED4BA4}" dt="2020-10-26T18:24:29.378" v="529" actId="26606"/>
          <ac:spMkLst>
            <pc:docMk/>
            <pc:sldMk cId="2514348489" sldId="263"/>
            <ac:spMk id="17" creationId="{1BE4F293-0A40-4AA3-8747-1C7D9F3EEABB}"/>
          </ac:spMkLst>
        </pc:spChg>
        <pc:spChg chg="add">
          <ac:chgData name="mayte van aelst" userId="1962defb905e0419" providerId="LiveId" clId="{78E371D7-CABE-40EE-A398-17CE85ED4BA4}" dt="2020-10-26T18:24:29.402" v="530" actId="26606"/>
          <ac:spMkLst>
            <pc:docMk/>
            <pc:sldMk cId="2514348489" sldId="263"/>
            <ac:spMk id="20" creationId="{2F56F8EA-3356-4455-9899-320874F6E465}"/>
          </ac:spMkLst>
        </pc:spChg>
        <pc:grpChg chg="add del">
          <ac:chgData name="mayte van aelst" userId="1962defb905e0419" providerId="LiveId" clId="{78E371D7-CABE-40EE-A398-17CE85ED4BA4}" dt="2020-10-26T18:24:29.378" v="529" actId="26606"/>
          <ac:grpSpMkLst>
            <pc:docMk/>
            <pc:sldMk cId="2514348489" sldId="263"/>
            <ac:grpSpMk id="11" creationId="{5D1CC8B8-2CD1-45F6-9CED-CA310400222D}"/>
          </ac:grpSpMkLst>
        </pc:grpChg>
        <pc:graphicFrameChg chg="add del">
          <ac:chgData name="mayte van aelst" userId="1962defb905e0419" providerId="LiveId" clId="{78E371D7-CABE-40EE-A398-17CE85ED4BA4}" dt="2020-10-26T18:24:22.487" v="527" actId="26606"/>
          <ac:graphicFrameMkLst>
            <pc:docMk/>
            <pc:sldMk cId="2514348489" sldId="263"/>
            <ac:graphicFrameMk id="5" creationId="{5CEA91AD-01A5-48AA-9FF2-7F0461F1647D}"/>
          </ac:graphicFrameMkLst>
        </pc:graphicFrameChg>
        <pc:graphicFrameChg chg="add del">
          <ac:chgData name="mayte van aelst" userId="1962defb905e0419" providerId="LiveId" clId="{78E371D7-CABE-40EE-A398-17CE85ED4BA4}" dt="2020-10-26T18:24:29.378" v="529" actId="26606"/>
          <ac:graphicFrameMkLst>
            <pc:docMk/>
            <pc:sldMk cId="2514348489" sldId="263"/>
            <ac:graphicFrameMk id="18" creationId="{1C212922-CD3C-431C-BDAB-76FF9D92AAA5}"/>
          </ac:graphicFrameMkLst>
        </pc:graphicFrameChg>
        <pc:graphicFrameChg chg="add">
          <ac:chgData name="mayte van aelst" userId="1962defb905e0419" providerId="LiveId" clId="{78E371D7-CABE-40EE-A398-17CE85ED4BA4}" dt="2020-10-26T18:24:29.402" v="530" actId="26606"/>
          <ac:graphicFrameMkLst>
            <pc:docMk/>
            <pc:sldMk cId="2514348489" sldId="263"/>
            <ac:graphicFrameMk id="21" creationId="{5CEA91AD-01A5-48AA-9FF2-7F0461F1647D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6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17.svg"/><Relationship Id="rId9" Type="http://schemas.openxmlformats.org/officeDocument/2006/relationships/image" Target="../media/image26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egetarischeslager.be/products.html" TargetMode="External"/><Relationship Id="rId2" Type="http://schemas.openxmlformats.org/officeDocument/2006/relationships/hyperlink" Target="https://www.devegetarischeslager.be/our-story/our-purpose.html" TargetMode="External"/><Relationship Id="rId1" Type="http://schemas.openxmlformats.org/officeDocument/2006/relationships/hyperlink" Target="https://www.devegetarischeslager.be/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6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17.svg"/><Relationship Id="rId9" Type="http://schemas.openxmlformats.org/officeDocument/2006/relationships/image" Target="../media/image2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egetarischeslager.be/products.html" TargetMode="External"/><Relationship Id="rId2" Type="http://schemas.openxmlformats.org/officeDocument/2006/relationships/hyperlink" Target="https://www.devegetarischeslager.be/our-story/our-purpose.html" TargetMode="External"/><Relationship Id="rId1" Type="http://schemas.openxmlformats.org/officeDocument/2006/relationships/hyperlink" Target="https://www.devegetarischeslager.be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2136FE-FAED-4880-AFA0-F80563F820C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AD194EB-EB94-459D-B3FD-39533359B46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BE"/>
            <a:t>Making plant-based meat the norm</a:t>
          </a:r>
          <a:endParaRPr lang="en-US"/>
        </a:p>
      </dgm:t>
    </dgm:pt>
    <dgm:pt modelId="{6597E7CB-2652-47E2-85C7-1628BDA330D1}" type="parTrans" cxnId="{CFF575FF-01B2-482B-A888-74D6E97C3CF6}">
      <dgm:prSet/>
      <dgm:spPr/>
      <dgm:t>
        <a:bodyPr/>
        <a:lstStyle/>
        <a:p>
          <a:endParaRPr lang="en-US"/>
        </a:p>
      </dgm:t>
    </dgm:pt>
    <dgm:pt modelId="{7A00B3E0-C9D9-4DB7-84AC-2224F62E0000}" type="sibTrans" cxnId="{CFF575FF-01B2-482B-A888-74D6E97C3CF6}">
      <dgm:prSet/>
      <dgm:spPr/>
      <dgm:t>
        <a:bodyPr/>
        <a:lstStyle/>
        <a:p>
          <a:endParaRPr lang="en-US"/>
        </a:p>
      </dgm:t>
    </dgm:pt>
    <dgm:pt modelId="{1FD44125-4B80-48FF-8398-0FAAC7D27D9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BE"/>
            <a:t>Decreasing our ecological footprint</a:t>
          </a:r>
          <a:endParaRPr lang="en-US"/>
        </a:p>
      </dgm:t>
    </dgm:pt>
    <dgm:pt modelId="{1791B7D0-F167-41CB-B293-7303FEBC6E36}" type="parTrans" cxnId="{72665E00-DABE-4B90-82D2-EDCE4867F1A0}">
      <dgm:prSet/>
      <dgm:spPr/>
      <dgm:t>
        <a:bodyPr/>
        <a:lstStyle/>
        <a:p>
          <a:endParaRPr lang="en-US"/>
        </a:p>
      </dgm:t>
    </dgm:pt>
    <dgm:pt modelId="{17C63954-5C52-4BE2-ABEF-EC419A047687}" type="sibTrans" cxnId="{72665E00-DABE-4B90-82D2-EDCE4867F1A0}">
      <dgm:prSet/>
      <dgm:spPr/>
      <dgm:t>
        <a:bodyPr/>
        <a:lstStyle/>
        <a:p>
          <a:endParaRPr lang="en-US"/>
        </a:p>
      </dgm:t>
    </dgm:pt>
    <dgm:pt modelId="{216DBBD7-0706-46C3-8F5E-62E61D5679D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BE"/>
            <a:t>Reduce the need for cattle </a:t>
          </a:r>
          <a:endParaRPr lang="en-US"/>
        </a:p>
      </dgm:t>
    </dgm:pt>
    <dgm:pt modelId="{D3B8D2B4-56C3-4DB5-965B-216A80CC1351}" type="parTrans" cxnId="{60648471-0941-4368-9251-5463828B6C78}">
      <dgm:prSet/>
      <dgm:spPr/>
      <dgm:t>
        <a:bodyPr/>
        <a:lstStyle/>
        <a:p>
          <a:endParaRPr lang="en-US"/>
        </a:p>
      </dgm:t>
    </dgm:pt>
    <dgm:pt modelId="{AD917CBE-1781-4B81-B1F5-AB489D036EDF}" type="sibTrans" cxnId="{60648471-0941-4368-9251-5463828B6C78}">
      <dgm:prSet/>
      <dgm:spPr/>
      <dgm:t>
        <a:bodyPr/>
        <a:lstStyle/>
        <a:p>
          <a:endParaRPr lang="en-US"/>
        </a:p>
      </dgm:t>
    </dgm:pt>
    <dgm:pt modelId="{DB822F6F-4B24-40E6-B2AB-8D32A3962B34}" type="pres">
      <dgm:prSet presAssocID="{A62136FE-FAED-4880-AFA0-F80563F820C7}" presName="root" presStyleCnt="0">
        <dgm:presLayoutVars>
          <dgm:dir/>
          <dgm:resizeHandles val="exact"/>
        </dgm:presLayoutVars>
      </dgm:prSet>
      <dgm:spPr/>
    </dgm:pt>
    <dgm:pt modelId="{A6FCA5E9-9C07-4D38-8E05-CBA80CF09822}" type="pres">
      <dgm:prSet presAssocID="{BAD194EB-EB94-459D-B3FD-39533359B46F}" presName="compNode" presStyleCnt="0"/>
      <dgm:spPr/>
    </dgm:pt>
    <dgm:pt modelId="{39F8DBDD-107C-446F-BF77-2ED2D22159F6}" type="pres">
      <dgm:prSet presAssocID="{BAD194EB-EB94-459D-B3FD-39533359B46F}" presName="iconBgRect" presStyleLbl="bgShp" presStyleIdx="0" presStyleCnt="3"/>
      <dgm:spPr/>
    </dgm:pt>
    <dgm:pt modelId="{70FFDE7C-FF3C-4FC9-BA2B-1BAE859D2FD1}" type="pres">
      <dgm:prSet presAssocID="{BAD194EB-EB94-459D-B3FD-39533359B46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uur"/>
        </a:ext>
      </dgm:extLst>
    </dgm:pt>
    <dgm:pt modelId="{CB6F36F0-C4A7-4716-9994-6EC6254963C5}" type="pres">
      <dgm:prSet presAssocID="{BAD194EB-EB94-459D-B3FD-39533359B46F}" presName="spaceRect" presStyleCnt="0"/>
      <dgm:spPr/>
    </dgm:pt>
    <dgm:pt modelId="{D0845E42-3795-4702-ABA3-F596B678F04A}" type="pres">
      <dgm:prSet presAssocID="{BAD194EB-EB94-459D-B3FD-39533359B46F}" presName="textRect" presStyleLbl="revTx" presStyleIdx="0" presStyleCnt="3">
        <dgm:presLayoutVars>
          <dgm:chMax val="1"/>
          <dgm:chPref val="1"/>
        </dgm:presLayoutVars>
      </dgm:prSet>
      <dgm:spPr/>
    </dgm:pt>
    <dgm:pt modelId="{3E3968F6-CFB7-4368-AE71-5B42AB09F702}" type="pres">
      <dgm:prSet presAssocID="{7A00B3E0-C9D9-4DB7-84AC-2224F62E0000}" presName="sibTrans" presStyleCnt="0"/>
      <dgm:spPr/>
    </dgm:pt>
    <dgm:pt modelId="{A4407F1F-FEC2-445D-8FFC-14D5ACBC5933}" type="pres">
      <dgm:prSet presAssocID="{1FD44125-4B80-48FF-8398-0FAAC7D27D97}" presName="compNode" presStyleCnt="0"/>
      <dgm:spPr/>
    </dgm:pt>
    <dgm:pt modelId="{EE4B4B48-691F-4E56-95C6-FC9F1586425D}" type="pres">
      <dgm:prSet presAssocID="{1FD44125-4B80-48FF-8398-0FAAC7D27D97}" presName="iconBgRect" presStyleLbl="bgShp" presStyleIdx="1" presStyleCnt="3"/>
      <dgm:spPr/>
    </dgm:pt>
    <dgm:pt modelId="{68074864-5575-4DAC-A8DC-B9868011C3BC}" type="pres">
      <dgm:prSet presAssocID="{1FD44125-4B80-48FF-8398-0FAAC7D27D9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oetafdrukken"/>
        </a:ext>
      </dgm:extLst>
    </dgm:pt>
    <dgm:pt modelId="{41084A79-99FB-4D2A-BB74-DD6A2E2174DE}" type="pres">
      <dgm:prSet presAssocID="{1FD44125-4B80-48FF-8398-0FAAC7D27D97}" presName="spaceRect" presStyleCnt="0"/>
      <dgm:spPr/>
    </dgm:pt>
    <dgm:pt modelId="{A85687B3-BBD0-4F90-9B11-B0D9A1E1B5F8}" type="pres">
      <dgm:prSet presAssocID="{1FD44125-4B80-48FF-8398-0FAAC7D27D97}" presName="textRect" presStyleLbl="revTx" presStyleIdx="1" presStyleCnt="3">
        <dgm:presLayoutVars>
          <dgm:chMax val="1"/>
          <dgm:chPref val="1"/>
        </dgm:presLayoutVars>
      </dgm:prSet>
      <dgm:spPr/>
    </dgm:pt>
    <dgm:pt modelId="{C4D40C99-6209-4076-86EA-35F3A9FE4E66}" type="pres">
      <dgm:prSet presAssocID="{17C63954-5C52-4BE2-ABEF-EC419A047687}" presName="sibTrans" presStyleCnt="0"/>
      <dgm:spPr/>
    </dgm:pt>
    <dgm:pt modelId="{92238593-D356-4E35-97DC-FB7870DFEF56}" type="pres">
      <dgm:prSet presAssocID="{216DBBD7-0706-46C3-8F5E-62E61D5679D0}" presName="compNode" presStyleCnt="0"/>
      <dgm:spPr/>
    </dgm:pt>
    <dgm:pt modelId="{3B79B860-E1DF-4470-93BE-FD02E828CF2D}" type="pres">
      <dgm:prSet presAssocID="{216DBBD7-0706-46C3-8F5E-62E61D5679D0}" presName="iconBgRect" presStyleLbl="bgShp" presStyleIdx="2" presStyleCnt="3"/>
      <dgm:spPr/>
    </dgm:pt>
    <dgm:pt modelId="{D4A85F11-0B13-49B4-B5C4-E56B95411B30}" type="pres">
      <dgm:prSet presAssocID="{216DBBD7-0706-46C3-8F5E-62E61D5679D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76FA7F9C-03E6-45A1-8F2C-2200E3CFFE23}" type="pres">
      <dgm:prSet presAssocID="{216DBBD7-0706-46C3-8F5E-62E61D5679D0}" presName="spaceRect" presStyleCnt="0"/>
      <dgm:spPr/>
    </dgm:pt>
    <dgm:pt modelId="{50128B52-F994-4A1D-90BD-2420B20D226F}" type="pres">
      <dgm:prSet presAssocID="{216DBBD7-0706-46C3-8F5E-62E61D5679D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2665E00-DABE-4B90-82D2-EDCE4867F1A0}" srcId="{A62136FE-FAED-4880-AFA0-F80563F820C7}" destId="{1FD44125-4B80-48FF-8398-0FAAC7D27D97}" srcOrd="1" destOrd="0" parTransId="{1791B7D0-F167-41CB-B293-7303FEBC6E36}" sibTransId="{17C63954-5C52-4BE2-ABEF-EC419A047687}"/>
    <dgm:cxn modelId="{2CA33318-B447-4C23-947B-C2B7974A7D4E}" type="presOf" srcId="{1FD44125-4B80-48FF-8398-0FAAC7D27D97}" destId="{A85687B3-BBD0-4F90-9B11-B0D9A1E1B5F8}" srcOrd="0" destOrd="0" presId="urn:microsoft.com/office/officeart/2018/5/layout/IconCircleLabelList"/>
    <dgm:cxn modelId="{134CDA31-24CB-4B98-8A81-87914616C08B}" type="presOf" srcId="{BAD194EB-EB94-459D-B3FD-39533359B46F}" destId="{D0845E42-3795-4702-ABA3-F596B678F04A}" srcOrd="0" destOrd="0" presId="urn:microsoft.com/office/officeart/2018/5/layout/IconCircleLabelList"/>
    <dgm:cxn modelId="{60648471-0941-4368-9251-5463828B6C78}" srcId="{A62136FE-FAED-4880-AFA0-F80563F820C7}" destId="{216DBBD7-0706-46C3-8F5E-62E61D5679D0}" srcOrd="2" destOrd="0" parTransId="{D3B8D2B4-56C3-4DB5-965B-216A80CC1351}" sibTransId="{AD917CBE-1781-4B81-B1F5-AB489D036EDF}"/>
    <dgm:cxn modelId="{E0FD0E76-8EF6-41CB-88F1-BCD3957C7E43}" type="presOf" srcId="{216DBBD7-0706-46C3-8F5E-62E61D5679D0}" destId="{50128B52-F994-4A1D-90BD-2420B20D226F}" srcOrd="0" destOrd="0" presId="urn:microsoft.com/office/officeart/2018/5/layout/IconCircleLabelList"/>
    <dgm:cxn modelId="{0DBD12B0-F9EE-40E3-8E69-6E915A4ED46A}" type="presOf" srcId="{A62136FE-FAED-4880-AFA0-F80563F820C7}" destId="{DB822F6F-4B24-40E6-B2AB-8D32A3962B34}" srcOrd="0" destOrd="0" presId="urn:microsoft.com/office/officeart/2018/5/layout/IconCircleLabelList"/>
    <dgm:cxn modelId="{CFF575FF-01B2-482B-A888-74D6E97C3CF6}" srcId="{A62136FE-FAED-4880-AFA0-F80563F820C7}" destId="{BAD194EB-EB94-459D-B3FD-39533359B46F}" srcOrd="0" destOrd="0" parTransId="{6597E7CB-2652-47E2-85C7-1628BDA330D1}" sibTransId="{7A00B3E0-C9D9-4DB7-84AC-2224F62E0000}"/>
    <dgm:cxn modelId="{BAC2E4A3-BE84-4F28-A499-48EA8AC6AA6D}" type="presParOf" srcId="{DB822F6F-4B24-40E6-B2AB-8D32A3962B34}" destId="{A6FCA5E9-9C07-4D38-8E05-CBA80CF09822}" srcOrd="0" destOrd="0" presId="urn:microsoft.com/office/officeart/2018/5/layout/IconCircleLabelList"/>
    <dgm:cxn modelId="{1CCC4BCD-86CD-4C08-96BC-4D70818C091B}" type="presParOf" srcId="{A6FCA5E9-9C07-4D38-8E05-CBA80CF09822}" destId="{39F8DBDD-107C-446F-BF77-2ED2D22159F6}" srcOrd="0" destOrd="0" presId="urn:microsoft.com/office/officeart/2018/5/layout/IconCircleLabelList"/>
    <dgm:cxn modelId="{8BEBF5B2-3E97-4F9B-9E3A-9323AF435480}" type="presParOf" srcId="{A6FCA5E9-9C07-4D38-8E05-CBA80CF09822}" destId="{70FFDE7C-FF3C-4FC9-BA2B-1BAE859D2FD1}" srcOrd="1" destOrd="0" presId="urn:microsoft.com/office/officeart/2018/5/layout/IconCircleLabelList"/>
    <dgm:cxn modelId="{1C1AA987-F5CE-467D-9B29-7AD0458F5AC4}" type="presParOf" srcId="{A6FCA5E9-9C07-4D38-8E05-CBA80CF09822}" destId="{CB6F36F0-C4A7-4716-9994-6EC6254963C5}" srcOrd="2" destOrd="0" presId="urn:microsoft.com/office/officeart/2018/5/layout/IconCircleLabelList"/>
    <dgm:cxn modelId="{7FF05B02-E454-4F86-BBA0-973838F6219C}" type="presParOf" srcId="{A6FCA5E9-9C07-4D38-8E05-CBA80CF09822}" destId="{D0845E42-3795-4702-ABA3-F596B678F04A}" srcOrd="3" destOrd="0" presId="urn:microsoft.com/office/officeart/2018/5/layout/IconCircleLabelList"/>
    <dgm:cxn modelId="{77A6962E-3640-4032-9B7E-B2CB3A24A36A}" type="presParOf" srcId="{DB822F6F-4B24-40E6-B2AB-8D32A3962B34}" destId="{3E3968F6-CFB7-4368-AE71-5B42AB09F702}" srcOrd="1" destOrd="0" presId="urn:microsoft.com/office/officeart/2018/5/layout/IconCircleLabelList"/>
    <dgm:cxn modelId="{B85707B8-6DDB-4712-B032-9E3D572CAFC8}" type="presParOf" srcId="{DB822F6F-4B24-40E6-B2AB-8D32A3962B34}" destId="{A4407F1F-FEC2-445D-8FFC-14D5ACBC5933}" srcOrd="2" destOrd="0" presId="urn:microsoft.com/office/officeart/2018/5/layout/IconCircleLabelList"/>
    <dgm:cxn modelId="{B96D9A32-1093-4D20-9893-B69ED003DF9C}" type="presParOf" srcId="{A4407F1F-FEC2-445D-8FFC-14D5ACBC5933}" destId="{EE4B4B48-691F-4E56-95C6-FC9F1586425D}" srcOrd="0" destOrd="0" presId="urn:microsoft.com/office/officeart/2018/5/layout/IconCircleLabelList"/>
    <dgm:cxn modelId="{6FA1CF50-43EE-4F75-8F36-B89B4A6ACB7D}" type="presParOf" srcId="{A4407F1F-FEC2-445D-8FFC-14D5ACBC5933}" destId="{68074864-5575-4DAC-A8DC-B9868011C3BC}" srcOrd="1" destOrd="0" presId="urn:microsoft.com/office/officeart/2018/5/layout/IconCircleLabelList"/>
    <dgm:cxn modelId="{B74F00AF-5B78-4312-A630-ACC58A7F4A2C}" type="presParOf" srcId="{A4407F1F-FEC2-445D-8FFC-14D5ACBC5933}" destId="{41084A79-99FB-4D2A-BB74-DD6A2E2174DE}" srcOrd="2" destOrd="0" presId="urn:microsoft.com/office/officeart/2018/5/layout/IconCircleLabelList"/>
    <dgm:cxn modelId="{7EC3CBDD-E3BA-4D96-9816-933BAB28FEC5}" type="presParOf" srcId="{A4407F1F-FEC2-445D-8FFC-14D5ACBC5933}" destId="{A85687B3-BBD0-4F90-9B11-B0D9A1E1B5F8}" srcOrd="3" destOrd="0" presId="urn:microsoft.com/office/officeart/2018/5/layout/IconCircleLabelList"/>
    <dgm:cxn modelId="{27E36D91-CF58-43AD-BE79-068314990F39}" type="presParOf" srcId="{DB822F6F-4B24-40E6-B2AB-8D32A3962B34}" destId="{C4D40C99-6209-4076-86EA-35F3A9FE4E66}" srcOrd="3" destOrd="0" presId="urn:microsoft.com/office/officeart/2018/5/layout/IconCircleLabelList"/>
    <dgm:cxn modelId="{C15E8D77-B950-4CB3-A815-4709BB4A3A52}" type="presParOf" srcId="{DB822F6F-4B24-40E6-B2AB-8D32A3962B34}" destId="{92238593-D356-4E35-97DC-FB7870DFEF56}" srcOrd="4" destOrd="0" presId="urn:microsoft.com/office/officeart/2018/5/layout/IconCircleLabelList"/>
    <dgm:cxn modelId="{85FAA17E-7421-4065-8C78-CE58C85C05CE}" type="presParOf" srcId="{92238593-D356-4E35-97DC-FB7870DFEF56}" destId="{3B79B860-E1DF-4470-93BE-FD02E828CF2D}" srcOrd="0" destOrd="0" presId="urn:microsoft.com/office/officeart/2018/5/layout/IconCircleLabelList"/>
    <dgm:cxn modelId="{CDC0AF7C-7689-49EC-B088-891FD5BED3B5}" type="presParOf" srcId="{92238593-D356-4E35-97DC-FB7870DFEF56}" destId="{D4A85F11-0B13-49B4-B5C4-E56B95411B30}" srcOrd="1" destOrd="0" presId="urn:microsoft.com/office/officeart/2018/5/layout/IconCircleLabelList"/>
    <dgm:cxn modelId="{850E7A77-062E-4AE2-B8FD-9E799A701B14}" type="presParOf" srcId="{92238593-D356-4E35-97DC-FB7870DFEF56}" destId="{76FA7F9C-03E6-45A1-8F2C-2200E3CFFE23}" srcOrd="2" destOrd="0" presId="urn:microsoft.com/office/officeart/2018/5/layout/IconCircleLabelList"/>
    <dgm:cxn modelId="{55CBE4C7-6CFA-40E5-9B78-A8CEA3B6E3C8}" type="presParOf" srcId="{92238593-D356-4E35-97DC-FB7870DFEF56}" destId="{50128B52-F994-4A1D-90BD-2420B20D226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4B481B-A711-4B5A-9F36-7478F6597B7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39D9C6C-F93C-4DE1-83E1-213FBB282CAF}">
      <dgm:prSet/>
      <dgm:spPr/>
      <dgm:t>
        <a:bodyPr/>
        <a:lstStyle/>
        <a:p>
          <a:pPr>
            <a:defRPr cap="all"/>
          </a:pPr>
          <a:r>
            <a:rPr lang="nl-BE"/>
            <a:t>Almost no animal products = used</a:t>
          </a:r>
          <a:endParaRPr lang="en-US"/>
        </a:p>
      </dgm:t>
    </dgm:pt>
    <dgm:pt modelId="{F4DC4E0B-A98D-4FA6-897A-9B36B4D02A66}" type="parTrans" cxnId="{B867F4FF-6326-4456-85E4-9043B19E51BA}">
      <dgm:prSet/>
      <dgm:spPr/>
      <dgm:t>
        <a:bodyPr/>
        <a:lstStyle/>
        <a:p>
          <a:endParaRPr lang="en-US"/>
        </a:p>
      </dgm:t>
    </dgm:pt>
    <dgm:pt modelId="{46687715-18CC-497F-993B-1147512C5EF4}" type="sibTrans" cxnId="{B867F4FF-6326-4456-85E4-9043B19E51BA}">
      <dgm:prSet/>
      <dgm:spPr/>
      <dgm:t>
        <a:bodyPr/>
        <a:lstStyle/>
        <a:p>
          <a:endParaRPr lang="en-US"/>
        </a:p>
      </dgm:t>
    </dgm:pt>
    <dgm:pt modelId="{ABB6DC4D-8799-4958-A2C7-54A269B41EED}">
      <dgm:prSet/>
      <dgm:spPr/>
      <dgm:t>
        <a:bodyPr/>
        <a:lstStyle/>
        <a:p>
          <a:pPr>
            <a:defRPr cap="all"/>
          </a:pPr>
          <a:r>
            <a:rPr lang="nl-BE"/>
            <a:t>Mostly plant-based</a:t>
          </a:r>
          <a:endParaRPr lang="en-US"/>
        </a:p>
      </dgm:t>
    </dgm:pt>
    <dgm:pt modelId="{02BE6240-FBC1-430B-BEA5-824BCB9D2E74}" type="parTrans" cxnId="{678FABCA-1CFA-485E-8465-D6D2601CDE9A}">
      <dgm:prSet/>
      <dgm:spPr/>
      <dgm:t>
        <a:bodyPr/>
        <a:lstStyle/>
        <a:p>
          <a:endParaRPr lang="en-US"/>
        </a:p>
      </dgm:t>
    </dgm:pt>
    <dgm:pt modelId="{12317D2B-AB09-43B7-97E6-9BA675FD5ED7}" type="sibTrans" cxnId="{678FABCA-1CFA-485E-8465-D6D2601CDE9A}">
      <dgm:prSet/>
      <dgm:spPr/>
      <dgm:t>
        <a:bodyPr/>
        <a:lstStyle/>
        <a:p>
          <a:endParaRPr lang="en-US"/>
        </a:p>
      </dgm:t>
    </dgm:pt>
    <dgm:pt modelId="{DF2427B8-D8DE-4B58-B2FA-BE1A15405A56}">
      <dgm:prSet/>
      <dgm:spPr/>
      <dgm:t>
        <a:bodyPr/>
        <a:lstStyle/>
        <a:p>
          <a:pPr>
            <a:defRPr cap="all"/>
          </a:pPr>
          <a:r>
            <a:rPr lang="nl-BE"/>
            <a:t>Available in almost every supermarket</a:t>
          </a:r>
          <a:endParaRPr lang="en-US"/>
        </a:p>
      </dgm:t>
    </dgm:pt>
    <dgm:pt modelId="{038D383D-36D3-4B9E-9F5F-3B911C64D96D}" type="parTrans" cxnId="{318680A5-74DB-4FCB-B43A-2166FF7348B0}">
      <dgm:prSet/>
      <dgm:spPr/>
      <dgm:t>
        <a:bodyPr/>
        <a:lstStyle/>
        <a:p>
          <a:endParaRPr lang="en-US"/>
        </a:p>
      </dgm:t>
    </dgm:pt>
    <dgm:pt modelId="{4F0A4545-6861-4286-982D-2090DAE1302C}" type="sibTrans" cxnId="{318680A5-74DB-4FCB-B43A-2166FF7348B0}">
      <dgm:prSet/>
      <dgm:spPr/>
      <dgm:t>
        <a:bodyPr/>
        <a:lstStyle/>
        <a:p>
          <a:endParaRPr lang="en-US"/>
        </a:p>
      </dgm:t>
    </dgm:pt>
    <dgm:pt modelId="{FC8E3286-112E-44AA-8034-D1502446E0CF}">
      <dgm:prSet/>
      <dgm:spPr/>
      <dgm:t>
        <a:bodyPr/>
        <a:lstStyle/>
        <a:p>
          <a:pPr>
            <a:defRPr cap="all"/>
          </a:pPr>
          <a:r>
            <a:rPr lang="nl-BE"/>
            <a:t>Not extremely expensive (as most meat substitutes are) </a:t>
          </a:r>
          <a:endParaRPr lang="en-US"/>
        </a:p>
      </dgm:t>
    </dgm:pt>
    <dgm:pt modelId="{81550D00-4515-452A-BC4C-AF1406C125FA}" type="parTrans" cxnId="{5EBC95B1-6E51-4145-8647-F7E0B90DA275}">
      <dgm:prSet/>
      <dgm:spPr/>
      <dgm:t>
        <a:bodyPr/>
        <a:lstStyle/>
        <a:p>
          <a:endParaRPr lang="en-US"/>
        </a:p>
      </dgm:t>
    </dgm:pt>
    <dgm:pt modelId="{BF9C7447-D14A-44FA-82BF-725E15D079D3}" type="sibTrans" cxnId="{5EBC95B1-6E51-4145-8647-F7E0B90DA275}">
      <dgm:prSet/>
      <dgm:spPr/>
      <dgm:t>
        <a:bodyPr/>
        <a:lstStyle/>
        <a:p>
          <a:endParaRPr lang="en-US"/>
        </a:p>
      </dgm:t>
    </dgm:pt>
    <dgm:pt modelId="{B78A7DF3-BD57-4141-9D9B-667254498BD0}">
      <dgm:prSet/>
      <dgm:spPr/>
      <dgm:t>
        <a:bodyPr/>
        <a:lstStyle/>
        <a:p>
          <a:pPr>
            <a:defRPr cap="all"/>
          </a:pPr>
          <a:r>
            <a:rPr lang="nl-BE"/>
            <a:t>Available for everyone, no exclusive groups </a:t>
          </a:r>
          <a:endParaRPr lang="en-US"/>
        </a:p>
      </dgm:t>
    </dgm:pt>
    <dgm:pt modelId="{91EA9F68-9055-44B7-9263-52D2AE0F664F}" type="parTrans" cxnId="{08A68D91-A75D-44FB-99BF-01B130B6CA37}">
      <dgm:prSet/>
      <dgm:spPr/>
      <dgm:t>
        <a:bodyPr/>
        <a:lstStyle/>
        <a:p>
          <a:endParaRPr lang="en-US"/>
        </a:p>
      </dgm:t>
    </dgm:pt>
    <dgm:pt modelId="{937278B6-78AA-462D-9128-4C6DF0FEF096}" type="sibTrans" cxnId="{08A68D91-A75D-44FB-99BF-01B130B6CA37}">
      <dgm:prSet/>
      <dgm:spPr/>
      <dgm:t>
        <a:bodyPr/>
        <a:lstStyle/>
        <a:p>
          <a:endParaRPr lang="en-US"/>
        </a:p>
      </dgm:t>
    </dgm:pt>
    <dgm:pt modelId="{258A4F7A-0C31-4772-85C7-2594B490081C}" type="pres">
      <dgm:prSet presAssocID="{0F4B481B-A711-4B5A-9F36-7478F6597B7F}" presName="root" presStyleCnt="0">
        <dgm:presLayoutVars>
          <dgm:dir/>
          <dgm:resizeHandles val="exact"/>
        </dgm:presLayoutVars>
      </dgm:prSet>
      <dgm:spPr/>
    </dgm:pt>
    <dgm:pt modelId="{7C7BA56C-17F0-4576-9501-8345F6A18A3F}" type="pres">
      <dgm:prSet presAssocID="{439D9C6C-F93C-4DE1-83E1-213FBB282CAF}" presName="compNode" presStyleCnt="0"/>
      <dgm:spPr/>
    </dgm:pt>
    <dgm:pt modelId="{3507B408-C1FD-462A-8385-2F1A8D946461}" type="pres">
      <dgm:prSet presAssocID="{439D9C6C-F93C-4DE1-83E1-213FBB282CAF}" presName="iconBgRect" presStyleLbl="bgShp" presStyleIdx="0" presStyleCnt="5"/>
      <dgm:spPr/>
    </dgm:pt>
    <dgm:pt modelId="{43758598-200E-48F1-930E-498552B311A1}" type="pres">
      <dgm:prSet presAssocID="{439D9C6C-F93C-4DE1-83E1-213FBB282CA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t"/>
        </a:ext>
      </dgm:extLst>
    </dgm:pt>
    <dgm:pt modelId="{ABC1C375-FA92-426C-B019-C15532250E9A}" type="pres">
      <dgm:prSet presAssocID="{439D9C6C-F93C-4DE1-83E1-213FBB282CAF}" presName="spaceRect" presStyleCnt="0"/>
      <dgm:spPr/>
    </dgm:pt>
    <dgm:pt modelId="{9A8DA345-0686-49D0-B322-D6E536BAF9CB}" type="pres">
      <dgm:prSet presAssocID="{439D9C6C-F93C-4DE1-83E1-213FBB282CAF}" presName="textRect" presStyleLbl="revTx" presStyleIdx="0" presStyleCnt="5">
        <dgm:presLayoutVars>
          <dgm:chMax val="1"/>
          <dgm:chPref val="1"/>
        </dgm:presLayoutVars>
      </dgm:prSet>
      <dgm:spPr/>
    </dgm:pt>
    <dgm:pt modelId="{9A72F18B-79A3-4286-AA63-1754984B426C}" type="pres">
      <dgm:prSet presAssocID="{46687715-18CC-497F-993B-1147512C5EF4}" presName="sibTrans" presStyleCnt="0"/>
      <dgm:spPr/>
    </dgm:pt>
    <dgm:pt modelId="{47FB770B-8DD8-43E5-B1C1-B485DC6E0C5A}" type="pres">
      <dgm:prSet presAssocID="{ABB6DC4D-8799-4958-A2C7-54A269B41EED}" presName="compNode" presStyleCnt="0"/>
      <dgm:spPr/>
    </dgm:pt>
    <dgm:pt modelId="{51E74705-974E-47DD-9FEC-1587552A1B1F}" type="pres">
      <dgm:prSet presAssocID="{ABB6DC4D-8799-4958-A2C7-54A269B41EED}" presName="iconBgRect" presStyleLbl="bgShp" presStyleIdx="1" presStyleCnt="5"/>
      <dgm:spPr/>
    </dgm:pt>
    <dgm:pt modelId="{8D52C71E-8140-416D-B61A-A78894354440}" type="pres">
      <dgm:prSet presAssocID="{ABB6DC4D-8799-4958-A2C7-54A269B41EE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1B8E8D5A-6CEF-488E-A560-108BD22760CC}" type="pres">
      <dgm:prSet presAssocID="{ABB6DC4D-8799-4958-A2C7-54A269B41EED}" presName="spaceRect" presStyleCnt="0"/>
      <dgm:spPr/>
    </dgm:pt>
    <dgm:pt modelId="{BE6698CA-D059-4E25-B26B-3E30DE0B5AF3}" type="pres">
      <dgm:prSet presAssocID="{ABB6DC4D-8799-4958-A2C7-54A269B41EED}" presName="textRect" presStyleLbl="revTx" presStyleIdx="1" presStyleCnt="5">
        <dgm:presLayoutVars>
          <dgm:chMax val="1"/>
          <dgm:chPref val="1"/>
        </dgm:presLayoutVars>
      </dgm:prSet>
      <dgm:spPr/>
    </dgm:pt>
    <dgm:pt modelId="{782F30FE-4F19-420D-8FD6-C6A8A03AD29B}" type="pres">
      <dgm:prSet presAssocID="{12317D2B-AB09-43B7-97E6-9BA675FD5ED7}" presName="sibTrans" presStyleCnt="0"/>
      <dgm:spPr/>
    </dgm:pt>
    <dgm:pt modelId="{B490F2A6-A708-4BF6-897C-9C8C8C584C36}" type="pres">
      <dgm:prSet presAssocID="{DF2427B8-D8DE-4B58-B2FA-BE1A15405A56}" presName="compNode" presStyleCnt="0"/>
      <dgm:spPr/>
    </dgm:pt>
    <dgm:pt modelId="{708C55CC-0767-4DAE-90B0-7D0389A6759D}" type="pres">
      <dgm:prSet presAssocID="{DF2427B8-D8DE-4B58-B2FA-BE1A15405A56}" presName="iconBgRect" presStyleLbl="bgShp" presStyleIdx="2" presStyleCnt="5"/>
      <dgm:spPr/>
    </dgm:pt>
    <dgm:pt modelId="{38D3910A-9BCE-4AFF-9E8B-BC28AC253394}" type="pres">
      <dgm:prSet presAssocID="{DF2427B8-D8DE-4B58-B2FA-BE1A15405A56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cart"/>
        </a:ext>
      </dgm:extLst>
    </dgm:pt>
    <dgm:pt modelId="{DBBCBF76-CE01-4E6D-B042-756886405557}" type="pres">
      <dgm:prSet presAssocID="{DF2427B8-D8DE-4B58-B2FA-BE1A15405A56}" presName="spaceRect" presStyleCnt="0"/>
      <dgm:spPr/>
    </dgm:pt>
    <dgm:pt modelId="{B5F8A4EB-38D0-4B1E-ACBC-9E9645D913AB}" type="pres">
      <dgm:prSet presAssocID="{DF2427B8-D8DE-4B58-B2FA-BE1A15405A56}" presName="textRect" presStyleLbl="revTx" presStyleIdx="2" presStyleCnt="5">
        <dgm:presLayoutVars>
          <dgm:chMax val="1"/>
          <dgm:chPref val="1"/>
        </dgm:presLayoutVars>
      </dgm:prSet>
      <dgm:spPr/>
    </dgm:pt>
    <dgm:pt modelId="{6CAA688D-BD70-4BCE-B831-F521579FBB3B}" type="pres">
      <dgm:prSet presAssocID="{4F0A4545-6861-4286-982D-2090DAE1302C}" presName="sibTrans" presStyleCnt="0"/>
      <dgm:spPr/>
    </dgm:pt>
    <dgm:pt modelId="{DA2C65BF-75F1-462B-A266-5577DEA92F24}" type="pres">
      <dgm:prSet presAssocID="{FC8E3286-112E-44AA-8034-D1502446E0CF}" presName="compNode" presStyleCnt="0"/>
      <dgm:spPr/>
    </dgm:pt>
    <dgm:pt modelId="{D2BED49C-587D-41B3-8F3A-D201265E3768}" type="pres">
      <dgm:prSet presAssocID="{FC8E3286-112E-44AA-8034-D1502446E0CF}" presName="iconBgRect" presStyleLbl="bgShp" presStyleIdx="3" presStyleCnt="5"/>
      <dgm:spPr/>
    </dgm:pt>
    <dgm:pt modelId="{B51EF770-A20C-48B1-8BB6-E11A62E2CDE0}" type="pres">
      <dgm:prSet presAssocID="{FC8E3286-112E-44AA-8034-D1502446E0C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ld"/>
        </a:ext>
      </dgm:extLst>
    </dgm:pt>
    <dgm:pt modelId="{46AF6946-5BB8-42F4-8B1D-C2ADFB4B27B0}" type="pres">
      <dgm:prSet presAssocID="{FC8E3286-112E-44AA-8034-D1502446E0CF}" presName="spaceRect" presStyleCnt="0"/>
      <dgm:spPr/>
    </dgm:pt>
    <dgm:pt modelId="{DFF3BEDC-D327-4651-A7EF-DB1138553A4D}" type="pres">
      <dgm:prSet presAssocID="{FC8E3286-112E-44AA-8034-D1502446E0CF}" presName="textRect" presStyleLbl="revTx" presStyleIdx="3" presStyleCnt="5">
        <dgm:presLayoutVars>
          <dgm:chMax val="1"/>
          <dgm:chPref val="1"/>
        </dgm:presLayoutVars>
      </dgm:prSet>
      <dgm:spPr/>
    </dgm:pt>
    <dgm:pt modelId="{2986B6EE-657D-4ABF-8805-FE72C2BEA49C}" type="pres">
      <dgm:prSet presAssocID="{BF9C7447-D14A-44FA-82BF-725E15D079D3}" presName="sibTrans" presStyleCnt="0"/>
      <dgm:spPr/>
    </dgm:pt>
    <dgm:pt modelId="{03147735-77D4-4D89-85DC-7617523A995A}" type="pres">
      <dgm:prSet presAssocID="{B78A7DF3-BD57-4141-9D9B-667254498BD0}" presName="compNode" presStyleCnt="0"/>
      <dgm:spPr/>
    </dgm:pt>
    <dgm:pt modelId="{4FC77D82-CA6B-4A76-9F8B-DDBEAA5D32D7}" type="pres">
      <dgm:prSet presAssocID="{B78A7DF3-BD57-4141-9D9B-667254498BD0}" presName="iconBgRect" presStyleLbl="bgShp" presStyleIdx="4" presStyleCnt="5"/>
      <dgm:spPr/>
    </dgm:pt>
    <dgm:pt modelId="{37548566-54BC-4D6C-9DB4-2F51205052D2}" type="pres">
      <dgm:prSet presAssocID="{B78A7DF3-BD57-4141-9D9B-667254498BD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052E1D3E-F457-49CD-8C8C-75383E9796CF}" type="pres">
      <dgm:prSet presAssocID="{B78A7DF3-BD57-4141-9D9B-667254498BD0}" presName="spaceRect" presStyleCnt="0"/>
      <dgm:spPr/>
    </dgm:pt>
    <dgm:pt modelId="{6F8510B2-5918-45B8-A9DB-D93E8111D668}" type="pres">
      <dgm:prSet presAssocID="{B78A7DF3-BD57-4141-9D9B-667254498BD0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5C0EF56-ACD2-402F-9CE9-A391655DBA5F}" type="presOf" srcId="{FC8E3286-112E-44AA-8034-D1502446E0CF}" destId="{DFF3BEDC-D327-4651-A7EF-DB1138553A4D}" srcOrd="0" destOrd="0" presId="urn:microsoft.com/office/officeart/2018/5/layout/IconCircleLabelList"/>
    <dgm:cxn modelId="{A23A717D-2FCF-48C8-9262-2EA695CBD145}" type="presOf" srcId="{0F4B481B-A711-4B5A-9F36-7478F6597B7F}" destId="{258A4F7A-0C31-4772-85C7-2594B490081C}" srcOrd="0" destOrd="0" presId="urn:microsoft.com/office/officeart/2018/5/layout/IconCircleLabelList"/>
    <dgm:cxn modelId="{08A68D91-A75D-44FB-99BF-01B130B6CA37}" srcId="{0F4B481B-A711-4B5A-9F36-7478F6597B7F}" destId="{B78A7DF3-BD57-4141-9D9B-667254498BD0}" srcOrd="4" destOrd="0" parTransId="{91EA9F68-9055-44B7-9263-52D2AE0F664F}" sibTransId="{937278B6-78AA-462D-9128-4C6DF0FEF096}"/>
    <dgm:cxn modelId="{318680A5-74DB-4FCB-B43A-2166FF7348B0}" srcId="{0F4B481B-A711-4B5A-9F36-7478F6597B7F}" destId="{DF2427B8-D8DE-4B58-B2FA-BE1A15405A56}" srcOrd="2" destOrd="0" parTransId="{038D383D-36D3-4B9E-9F5F-3B911C64D96D}" sibTransId="{4F0A4545-6861-4286-982D-2090DAE1302C}"/>
    <dgm:cxn modelId="{5EBC95B1-6E51-4145-8647-F7E0B90DA275}" srcId="{0F4B481B-A711-4B5A-9F36-7478F6597B7F}" destId="{FC8E3286-112E-44AA-8034-D1502446E0CF}" srcOrd="3" destOrd="0" parTransId="{81550D00-4515-452A-BC4C-AF1406C125FA}" sibTransId="{BF9C7447-D14A-44FA-82BF-725E15D079D3}"/>
    <dgm:cxn modelId="{15FFDCC2-7B04-4B66-BBA2-40756D9FD74D}" type="presOf" srcId="{439D9C6C-F93C-4DE1-83E1-213FBB282CAF}" destId="{9A8DA345-0686-49D0-B322-D6E536BAF9CB}" srcOrd="0" destOrd="0" presId="urn:microsoft.com/office/officeart/2018/5/layout/IconCircleLabelList"/>
    <dgm:cxn modelId="{678FABCA-1CFA-485E-8465-D6D2601CDE9A}" srcId="{0F4B481B-A711-4B5A-9F36-7478F6597B7F}" destId="{ABB6DC4D-8799-4958-A2C7-54A269B41EED}" srcOrd="1" destOrd="0" parTransId="{02BE6240-FBC1-430B-BEA5-824BCB9D2E74}" sibTransId="{12317D2B-AB09-43B7-97E6-9BA675FD5ED7}"/>
    <dgm:cxn modelId="{7B9DC3D3-0A8F-463B-B2F9-1CB12248A5AA}" type="presOf" srcId="{ABB6DC4D-8799-4958-A2C7-54A269B41EED}" destId="{BE6698CA-D059-4E25-B26B-3E30DE0B5AF3}" srcOrd="0" destOrd="0" presId="urn:microsoft.com/office/officeart/2018/5/layout/IconCircleLabelList"/>
    <dgm:cxn modelId="{C8FA63DC-E3BF-4DE2-976C-99D5B1B4CD2E}" type="presOf" srcId="{B78A7DF3-BD57-4141-9D9B-667254498BD0}" destId="{6F8510B2-5918-45B8-A9DB-D93E8111D668}" srcOrd="0" destOrd="0" presId="urn:microsoft.com/office/officeart/2018/5/layout/IconCircleLabelList"/>
    <dgm:cxn modelId="{CF7DCEDF-8DE9-4566-B177-13EEF538D761}" type="presOf" srcId="{DF2427B8-D8DE-4B58-B2FA-BE1A15405A56}" destId="{B5F8A4EB-38D0-4B1E-ACBC-9E9645D913AB}" srcOrd="0" destOrd="0" presId="urn:microsoft.com/office/officeart/2018/5/layout/IconCircleLabelList"/>
    <dgm:cxn modelId="{B867F4FF-6326-4456-85E4-9043B19E51BA}" srcId="{0F4B481B-A711-4B5A-9F36-7478F6597B7F}" destId="{439D9C6C-F93C-4DE1-83E1-213FBB282CAF}" srcOrd="0" destOrd="0" parTransId="{F4DC4E0B-A98D-4FA6-897A-9B36B4D02A66}" sibTransId="{46687715-18CC-497F-993B-1147512C5EF4}"/>
    <dgm:cxn modelId="{DDA8B8AA-EB32-4F47-80E7-61DAA531C521}" type="presParOf" srcId="{258A4F7A-0C31-4772-85C7-2594B490081C}" destId="{7C7BA56C-17F0-4576-9501-8345F6A18A3F}" srcOrd="0" destOrd="0" presId="urn:microsoft.com/office/officeart/2018/5/layout/IconCircleLabelList"/>
    <dgm:cxn modelId="{AFC6BF1D-B2C4-47F9-B212-979E0C20BE19}" type="presParOf" srcId="{7C7BA56C-17F0-4576-9501-8345F6A18A3F}" destId="{3507B408-C1FD-462A-8385-2F1A8D946461}" srcOrd="0" destOrd="0" presId="urn:microsoft.com/office/officeart/2018/5/layout/IconCircleLabelList"/>
    <dgm:cxn modelId="{206897C2-5D9F-403A-A41F-C6A237DC5025}" type="presParOf" srcId="{7C7BA56C-17F0-4576-9501-8345F6A18A3F}" destId="{43758598-200E-48F1-930E-498552B311A1}" srcOrd="1" destOrd="0" presId="urn:microsoft.com/office/officeart/2018/5/layout/IconCircleLabelList"/>
    <dgm:cxn modelId="{BC8A8465-5B2B-438A-A130-6BC2072851A8}" type="presParOf" srcId="{7C7BA56C-17F0-4576-9501-8345F6A18A3F}" destId="{ABC1C375-FA92-426C-B019-C15532250E9A}" srcOrd="2" destOrd="0" presId="urn:microsoft.com/office/officeart/2018/5/layout/IconCircleLabelList"/>
    <dgm:cxn modelId="{CE3C9A6D-3FDF-49BC-B93E-6E8F3A1B1DC6}" type="presParOf" srcId="{7C7BA56C-17F0-4576-9501-8345F6A18A3F}" destId="{9A8DA345-0686-49D0-B322-D6E536BAF9CB}" srcOrd="3" destOrd="0" presId="urn:microsoft.com/office/officeart/2018/5/layout/IconCircleLabelList"/>
    <dgm:cxn modelId="{A3953F9C-A6DF-46A7-8954-BE50EE88AC06}" type="presParOf" srcId="{258A4F7A-0C31-4772-85C7-2594B490081C}" destId="{9A72F18B-79A3-4286-AA63-1754984B426C}" srcOrd="1" destOrd="0" presId="urn:microsoft.com/office/officeart/2018/5/layout/IconCircleLabelList"/>
    <dgm:cxn modelId="{7750D6D6-3D11-4A12-BD55-7873F21D2B60}" type="presParOf" srcId="{258A4F7A-0C31-4772-85C7-2594B490081C}" destId="{47FB770B-8DD8-43E5-B1C1-B485DC6E0C5A}" srcOrd="2" destOrd="0" presId="urn:microsoft.com/office/officeart/2018/5/layout/IconCircleLabelList"/>
    <dgm:cxn modelId="{310803E7-CBDA-4547-B9BF-603D6C5712A1}" type="presParOf" srcId="{47FB770B-8DD8-43E5-B1C1-B485DC6E0C5A}" destId="{51E74705-974E-47DD-9FEC-1587552A1B1F}" srcOrd="0" destOrd="0" presId="urn:microsoft.com/office/officeart/2018/5/layout/IconCircleLabelList"/>
    <dgm:cxn modelId="{64E8E950-7A0F-4626-970A-D14D8C253946}" type="presParOf" srcId="{47FB770B-8DD8-43E5-B1C1-B485DC6E0C5A}" destId="{8D52C71E-8140-416D-B61A-A78894354440}" srcOrd="1" destOrd="0" presId="urn:microsoft.com/office/officeart/2018/5/layout/IconCircleLabelList"/>
    <dgm:cxn modelId="{20AE1896-38B4-464B-ADB4-29F8FE6E8609}" type="presParOf" srcId="{47FB770B-8DD8-43E5-B1C1-B485DC6E0C5A}" destId="{1B8E8D5A-6CEF-488E-A560-108BD22760CC}" srcOrd="2" destOrd="0" presId="urn:microsoft.com/office/officeart/2018/5/layout/IconCircleLabelList"/>
    <dgm:cxn modelId="{2194CF22-82DD-4158-8151-00A17EA2D778}" type="presParOf" srcId="{47FB770B-8DD8-43E5-B1C1-B485DC6E0C5A}" destId="{BE6698CA-D059-4E25-B26B-3E30DE0B5AF3}" srcOrd="3" destOrd="0" presId="urn:microsoft.com/office/officeart/2018/5/layout/IconCircleLabelList"/>
    <dgm:cxn modelId="{3CEF88CD-9B72-41C4-A85A-F8176B6D022D}" type="presParOf" srcId="{258A4F7A-0C31-4772-85C7-2594B490081C}" destId="{782F30FE-4F19-420D-8FD6-C6A8A03AD29B}" srcOrd="3" destOrd="0" presId="urn:microsoft.com/office/officeart/2018/5/layout/IconCircleLabelList"/>
    <dgm:cxn modelId="{6F598DA5-F3E9-43F4-B0B8-CB0735EEDBEA}" type="presParOf" srcId="{258A4F7A-0C31-4772-85C7-2594B490081C}" destId="{B490F2A6-A708-4BF6-897C-9C8C8C584C36}" srcOrd="4" destOrd="0" presId="urn:microsoft.com/office/officeart/2018/5/layout/IconCircleLabelList"/>
    <dgm:cxn modelId="{7851C022-719A-4631-B2DB-DB393AAABFAE}" type="presParOf" srcId="{B490F2A6-A708-4BF6-897C-9C8C8C584C36}" destId="{708C55CC-0767-4DAE-90B0-7D0389A6759D}" srcOrd="0" destOrd="0" presId="urn:microsoft.com/office/officeart/2018/5/layout/IconCircleLabelList"/>
    <dgm:cxn modelId="{9D41FE03-CABF-45D0-A13E-7FABD02E43C0}" type="presParOf" srcId="{B490F2A6-A708-4BF6-897C-9C8C8C584C36}" destId="{38D3910A-9BCE-4AFF-9E8B-BC28AC253394}" srcOrd="1" destOrd="0" presId="urn:microsoft.com/office/officeart/2018/5/layout/IconCircleLabelList"/>
    <dgm:cxn modelId="{2191F510-88B9-4F99-A9A1-0FD065544935}" type="presParOf" srcId="{B490F2A6-A708-4BF6-897C-9C8C8C584C36}" destId="{DBBCBF76-CE01-4E6D-B042-756886405557}" srcOrd="2" destOrd="0" presId="urn:microsoft.com/office/officeart/2018/5/layout/IconCircleLabelList"/>
    <dgm:cxn modelId="{63B4E8C3-4176-4BBC-9918-EF629BB36075}" type="presParOf" srcId="{B490F2A6-A708-4BF6-897C-9C8C8C584C36}" destId="{B5F8A4EB-38D0-4B1E-ACBC-9E9645D913AB}" srcOrd="3" destOrd="0" presId="urn:microsoft.com/office/officeart/2018/5/layout/IconCircleLabelList"/>
    <dgm:cxn modelId="{755B8F74-2EDB-484B-AF2C-6C97AC8FA85C}" type="presParOf" srcId="{258A4F7A-0C31-4772-85C7-2594B490081C}" destId="{6CAA688D-BD70-4BCE-B831-F521579FBB3B}" srcOrd="5" destOrd="0" presId="urn:microsoft.com/office/officeart/2018/5/layout/IconCircleLabelList"/>
    <dgm:cxn modelId="{E3344520-D56C-42E9-BF25-09C878C1AC60}" type="presParOf" srcId="{258A4F7A-0C31-4772-85C7-2594B490081C}" destId="{DA2C65BF-75F1-462B-A266-5577DEA92F24}" srcOrd="6" destOrd="0" presId="urn:microsoft.com/office/officeart/2018/5/layout/IconCircleLabelList"/>
    <dgm:cxn modelId="{4EFBA3B2-A97F-484F-B080-018C8B44C56E}" type="presParOf" srcId="{DA2C65BF-75F1-462B-A266-5577DEA92F24}" destId="{D2BED49C-587D-41B3-8F3A-D201265E3768}" srcOrd="0" destOrd="0" presId="urn:microsoft.com/office/officeart/2018/5/layout/IconCircleLabelList"/>
    <dgm:cxn modelId="{386E48EA-5B08-426B-8B6C-0C46D5BF96D8}" type="presParOf" srcId="{DA2C65BF-75F1-462B-A266-5577DEA92F24}" destId="{B51EF770-A20C-48B1-8BB6-E11A62E2CDE0}" srcOrd="1" destOrd="0" presId="urn:microsoft.com/office/officeart/2018/5/layout/IconCircleLabelList"/>
    <dgm:cxn modelId="{C4D8FD6B-6285-4C39-840D-54D4B9868800}" type="presParOf" srcId="{DA2C65BF-75F1-462B-A266-5577DEA92F24}" destId="{46AF6946-5BB8-42F4-8B1D-C2ADFB4B27B0}" srcOrd="2" destOrd="0" presId="urn:microsoft.com/office/officeart/2018/5/layout/IconCircleLabelList"/>
    <dgm:cxn modelId="{A80144C7-2F3C-4828-A4BF-7B41602F6015}" type="presParOf" srcId="{DA2C65BF-75F1-462B-A266-5577DEA92F24}" destId="{DFF3BEDC-D327-4651-A7EF-DB1138553A4D}" srcOrd="3" destOrd="0" presId="urn:microsoft.com/office/officeart/2018/5/layout/IconCircleLabelList"/>
    <dgm:cxn modelId="{AA9327BF-DDC1-455D-9502-970920FB9F02}" type="presParOf" srcId="{258A4F7A-0C31-4772-85C7-2594B490081C}" destId="{2986B6EE-657D-4ABF-8805-FE72C2BEA49C}" srcOrd="7" destOrd="0" presId="urn:microsoft.com/office/officeart/2018/5/layout/IconCircleLabelList"/>
    <dgm:cxn modelId="{3292B640-879E-4D6C-8FC5-170402723D48}" type="presParOf" srcId="{258A4F7A-0C31-4772-85C7-2594B490081C}" destId="{03147735-77D4-4D89-85DC-7617523A995A}" srcOrd="8" destOrd="0" presId="urn:microsoft.com/office/officeart/2018/5/layout/IconCircleLabelList"/>
    <dgm:cxn modelId="{04E082D9-920F-47DD-9B10-25AE42AC5D2F}" type="presParOf" srcId="{03147735-77D4-4D89-85DC-7617523A995A}" destId="{4FC77D82-CA6B-4A76-9F8B-DDBEAA5D32D7}" srcOrd="0" destOrd="0" presId="urn:microsoft.com/office/officeart/2018/5/layout/IconCircleLabelList"/>
    <dgm:cxn modelId="{E6279323-E740-42EC-9DF7-DDC7261F88DF}" type="presParOf" srcId="{03147735-77D4-4D89-85DC-7617523A995A}" destId="{37548566-54BC-4D6C-9DB4-2F51205052D2}" srcOrd="1" destOrd="0" presId="urn:microsoft.com/office/officeart/2018/5/layout/IconCircleLabelList"/>
    <dgm:cxn modelId="{46311724-D0DD-4F77-B6EA-B7D1C5CCB102}" type="presParOf" srcId="{03147735-77D4-4D89-85DC-7617523A995A}" destId="{052E1D3E-F457-49CD-8C8C-75383E9796CF}" srcOrd="2" destOrd="0" presId="urn:microsoft.com/office/officeart/2018/5/layout/IconCircleLabelList"/>
    <dgm:cxn modelId="{014D57DE-F2B4-4FAB-9296-0EA69EB011DE}" type="presParOf" srcId="{03147735-77D4-4D89-85DC-7617523A995A}" destId="{6F8510B2-5918-45B8-A9DB-D93E8111D66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DA5499-DF49-4108-A74A-C9A397C70EB2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94D51D7F-77B6-4CDE-9191-30B7C728A1C5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Sustainability </a:t>
          </a:r>
          <a:endParaRPr lang="en-US"/>
        </a:p>
      </dgm:t>
    </dgm:pt>
    <dgm:pt modelId="{26B6745E-887B-4DE9-A839-566028A22500}" type="parTrans" cxnId="{1B509404-27AC-44E8-BE31-3B3FD79E9556}">
      <dgm:prSet/>
      <dgm:spPr/>
      <dgm:t>
        <a:bodyPr/>
        <a:lstStyle/>
        <a:p>
          <a:endParaRPr lang="en-US"/>
        </a:p>
      </dgm:t>
    </dgm:pt>
    <dgm:pt modelId="{C1976B06-8B69-4CF8-AAA9-C26FC05B6342}" type="sibTrans" cxnId="{1B509404-27AC-44E8-BE31-3B3FD79E955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14CB524-F0DD-4223-8A2F-4E9305615D50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Lucrative</a:t>
          </a:r>
          <a:endParaRPr lang="en-US"/>
        </a:p>
      </dgm:t>
    </dgm:pt>
    <dgm:pt modelId="{826D75BB-682D-4F65-9C5C-E44D6052965E}" type="parTrans" cxnId="{8B0C7A17-25DA-44E8-B110-B7AA99C493E4}">
      <dgm:prSet/>
      <dgm:spPr/>
      <dgm:t>
        <a:bodyPr/>
        <a:lstStyle/>
        <a:p>
          <a:endParaRPr lang="en-US"/>
        </a:p>
      </dgm:t>
    </dgm:pt>
    <dgm:pt modelId="{340503EB-A680-46CE-9C0A-A0B2049FE934}" type="sibTrans" cxnId="{8B0C7A17-25DA-44E8-B110-B7AA99C493E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BEF728A-2220-4242-AA12-BAFF2062A5E6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Job creation </a:t>
          </a:r>
          <a:endParaRPr lang="en-US"/>
        </a:p>
      </dgm:t>
    </dgm:pt>
    <dgm:pt modelId="{F398C2C2-0CD3-4C7F-B5DC-DE08A5C52DFF}" type="parTrans" cxnId="{CF1C571E-3CFC-40C7-992D-D4968DF96A34}">
      <dgm:prSet/>
      <dgm:spPr/>
      <dgm:t>
        <a:bodyPr/>
        <a:lstStyle/>
        <a:p>
          <a:endParaRPr lang="en-US"/>
        </a:p>
      </dgm:t>
    </dgm:pt>
    <dgm:pt modelId="{8A035E0A-A30E-4C9A-93EB-7F9F33AE7E45}" type="sibTrans" cxnId="{CF1C571E-3CFC-40C7-992D-D4968DF96A3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758C6F2-2B61-476D-8226-16DA9BDE33CD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Available for everyone</a:t>
          </a:r>
          <a:endParaRPr lang="en-US"/>
        </a:p>
      </dgm:t>
    </dgm:pt>
    <dgm:pt modelId="{8B83E1A0-F78E-4D29-B474-57C4DDE6696C}" type="parTrans" cxnId="{C66CC8BD-58F9-4A52-95D4-5824DB10AC9D}">
      <dgm:prSet/>
      <dgm:spPr/>
      <dgm:t>
        <a:bodyPr/>
        <a:lstStyle/>
        <a:p>
          <a:endParaRPr lang="en-US"/>
        </a:p>
      </dgm:t>
    </dgm:pt>
    <dgm:pt modelId="{F4703841-07D1-4435-84C0-245D393EB55B}" type="sibTrans" cxnId="{C66CC8BD-58F9-4A52-95D4-5824DB10AC9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1562294-2848-4A19-8ADA-E0B9E92A94CE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Available everywhere </a:t>
          </a:r>
          <a:endParaRPr lang="en-US"/>
        </a:p>
      </dgm:t>
    </dgm:pt>
    <dgm:pt modelId="{C6A03DC3-98BE-4AA0-AD3B-1E1002C9F0F0}" type="parTrans" cxnId="{1F755082-98B1-4BD1-B958-CCC7B439D416}">
      <dgm:prSet/>
      <dgm:spPr/>
      <dgm:t>
        <a:bodyPr/>
        <a:lstStyle/>
        <a:p>
          <a:endParaRPr lang="en-US"/>
        </a:p>
      </dgm:t>
    </dgm:pt>
    <dgm:pt modelId="{DF38706A-F460-4075-B84D-68FEFD7CA894}" type="sibTrans" cxnId="{1F755082-98B1-4BD1-B958-CCC7B439D41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6E32CB6-B979-4834-9788-E55842BA9969}">
      <dgm:prSet/>
      <dgm:spPr/>
      <dgm:t>
        <a:bodyPr/>
        <a:lstStyle/>
        <a:p>
          <a:pPr>
            <a:lnSpc>
              <a:spcPct val="100000"/>
            </a:lnSpc>
          </a:pPr>
          <a:r>
            <a:rPr lang="nl-BE"/>
            <a:t>Sustainable production</a:t>
          </a:r>
          <a:endParaRPr lang="en-US"/>
        </a:p>
      </dgm:t>
    </dgm:pt>
    <dgm:pt modelId="{8343D3AF-9C4C-4D15-ABC6-F0AD90286AB2}" type="parTrans" cxnId="{7CEB6197-A0B7-4BE3-A9CA-7DC651955586}">
      <dgm:prSet/>
      <dgm:spPr/>
      <dgm:t>
        <a:bodyPr/>
        <a:lstStyle/>
        <a:p>
          <a:endParaRPr lang="en-US"/>
        </a:p>
      </dgm:t>
    </dgm:pt>
    <dgm:pt modelId="{EB2DA689-B5EC-4753-BFCF-A69AEDC96AD3}" type="sibTrans" cxnId="{7CEB6197-A0B7-4BE3-A9CA-7DC651955586}">
      <dgm:prSet/>
      <dgm:spPr/>
      <dgm:t>
        <a:bodyPr/>
        <a:lstStyle/>
        <a:p>
          <a:endParaRPr lang="en-US"/>
        </a:p>
      </dgm:t>
    </dgm:pt>
    <dgm:pt modelId="{764DE3DA-82E6-4C79-BEBF-1F33B85F2A20}" type="pres">
      <dgm:prSet presAssocID="{B7DA5499-DF49-4108-A74A-C9A397C70EB2}" presName="root" presStyleCnt="0">
        <dgm:presLayoutVars>
          <dgm:dir/>
          <dgm:resizeHandles val="exact"/>
        </dgm:presLayoutVars>
      </dgm:prSet>
      <dgm:spPr/>
    </dgm:pt>
    <dgm:pt modelId="{E3DDD4C3-70FF-45E9-80D9-5DC166C6B8AC}" type="pres">
      <dgm:prSet presAssocID="{B7DA5499-DF49-4108-A74A-C9A397C70EB2}" presName="container" presStyleCnt="0">
        <dgm:presLayoutVars>
          <dgm:dir/>
          <dgm:resizeHandles val="exact"/>
        </dgm:presLayoutVars>
      </dgm:prSet>
      <dgm:spPr/>
    </dgm:pt>
    <dgm:pt modelId="{870466E3-43A8-4003-9E3E-60C4939673D3}" type="pres">
      <dgm:prSet presAssocID="{94D51D7F-77B6-4CDE-9191-30B7C728A1C5}" presName="compNode" presStyleCnt="0"/>
      <dgm:spPr/>
    </dgm:pt>
    <dgm:pt modelId="{3D5923E2-C788-4261-9D63-0E9F73182873}" type="pres">
      <dgm:prSet presAssocID="{94D51D7F-77B6-4CDE-9191-30B7C728A1C5}" presName="iconBgRect" presStyleLbl="bgShp" presStyleIdx="0" presStyleCnt="6"/>
      <dgm:spPr/>
    </dgm:pt>
    <dgm:pt modelId="{12B0EC39-5747-4EBD-9A06-6C8F1F62877E}" type="pres">
      <dgm:prSet presAssocID="{94D51D7F-77B6-4CDE-9191-30B7C728A1C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urzaamheid"/>
        </a:ext>
      </dgm:extLst>
    </dgm:pt>
    <dgm:pt modelId="{F43C098C-0BA8-4F30-8CA6-302BF5D61491}" type="pres">
      <dgm:prSet presAssocID="{94D51D7F-77B6-4CDE-9191-30B7C728A1C5}" presName="spaceRect" presStyleCnt="0"/>
      <dgm:spPr/>
    </dgm:pt>
    <dgm:pt modelId="{6F353189-73D8-438A-885D-816BC47CB15C}" type="pres">
      <dgm:prSet presAssocID="{94D51D7F-77B6-4CDE-9191-30B7C728A1C5}" presName="textRect" presStyleLbl="revTx" presStyleIdx="0" presStyleCnt="6">
        <dgm:presLayoutVars>
          <dgm:chMax val="1"/>
          <dgm:chPref val="1"/>
        </dgm:presLayoutVars>
      </dgm:prSet>
      <dgm:spPr/>
    </dgm:pt>
    <dgm:pt modelId="{9EF540B4-2CF2-4200-AE4A-B7E18EE482AA}" type="pres">
      <dgm:prSet presAssocID="{C1976B06-8B69-4CF8-AAA9-C26FC05B6342}" presName="sibTrans" presStyleLbl="sibTrans2D1" presStyleIdx="0" presStyleCnt="0"/>
      <dgm:spPr/>
    </dgm:pt>
    <dgm:pt modelId="{4DFAA7C0-FB5B-4427-9246-323043918BC0}" type="pres">
      <dgm:prSet presAssocID="{614CB524-F0DD-4223-8A2F-4E9305615D50}" presName="compNode" presStyleCnt="0"/>
      <dgm:spPr/>
    </dgm:pt>
    <dgm:pt modelId="{D00AF0D6-D50D-4907-A57F-C13785328452}" type="pres">
      <dgm:prSet presAssocID="{614CB524-F0DD-4223-8A2F-4E9305615D50}" presName="iconBgRect" presStyleLbl="bgShp" presStyleIdx="1" presStyleCnt="6"/>
      <dgm:spPr/>
    </dgm:pt>
    <dgm:pt modelId="{F1530844-AB17-4F14-A00E-64BA937F00FB}" type="pres">
      <dgm:prSet presAssocID="{614CB524-F0DD-4223-8A2F-4E9305615D50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ld"/>
        </a:ext>
      </dgm:extLst>
    </dgm:pt>
    <dgm:pt modelId="{BB2E60C2-0BBE-49EC-A3E6-CC526331F972}" type="pres">
      <dgm:prSet presAssocID="{614CB524-F0DD-4223-8A2F-4E9305615D50}" presName="spaceRect" presStyleCnt="0"/>
      <dgm:spPr/>
    </dgm:pt>
    <dgm:pt modelId="{440AB448-A35E-4663-999E-21A7F9E0960F}" type="pres">
      <dgm:prSet presAssocID="{614CB524-F0DD-4223-8A2F-4E9305615D50}" presName="textRect" presStyleLbl="revTx" presStyleIdx="1" presStyleCnt="6">
        <dgm:presLayoutVars>
          <dgm:chMax val="1"/>
          <dgm:chPref val="1"/>
        </dgm:presLayoutVars>
      </dgm:prSet>
      <dgm:spPr/>
    </dgm:pt>
    <dgm:pt modelId="{558B5139-C39B-40B1-BB5F-EF1BA02C77F3}" type="pres">
      <dgm:prSet presAssocID="{340503EB-A680-46CE-9C0A-A0B2049FE934}" presName="sibTrans" presStyleLbl="sibTrans2D1" presStyleIdx="0" presStyleCnt="0"/>
      <dgm:spPr/>
    </dgm:pt>
    <dgm:pt modelId="{934617AB-F908-4E0B-8A9C-A388BC52BB81}" type="pres">
      <dgm:prSet presAssocID="{3BEF728A-2220-4242-AA12-BAFF2062A5E6}" presName="compNode" presStyleCnt="0"/>
      <dgm:spPr/>
    </dgm:pt>
    <dgm:pt modelId="{CA6F1433-CDC4-40A2-9E54-714CB2F6CD4E}" type="pres">
      <dgm:prSet presAssocID="{3BEF728A-2220-4242-AA12-BAFF2062A5E6}" presName="iconBgRect" presStyleLbl="bgShp" presStyleIdx="2" presStyleCnt="6"/>
      <dgm:spPr/>
    </dgm:pt>
    <dgm:pt modelId="{7639C229-1E65-45D5-862A-B5384A283A3C}" type="pres">
      <dgm:prSet presAssocID="{3BEF728A-2220-4242-AA12-BAFF2062A5E6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bruiker"/>
        </a:ext>
      </dgm:extLst>
    </dgm:pt>
    <dgm:pt modelId="{DE6E8B0D-33E9-453C-BF78-A7E693945737}" type="pres">
      <dgm:prSet presAssocID="{3BEF728A-2220-4242-AA12-BAFF2062A5E6}" presName="spaceRect" presStyleCnt="0"/>
      <dgm:spPr/>
    </dgm:pt>
    <dgm:pt modelId="{5FD1EC92-0255-4FC7-8176-C884BC1EE28D}" type="pres">
      <dgm:prSet presAssocID="{3BEF728A-2220-4242-AA12-BAFF2062A5E6}" presName="textRect" presStyleLbl="revTx" presStyleIdx="2" presStyleCnt="6">
        <dgm:presLayoutVars>
          <dgm:chMax val="1"/>
          <dgm:chPref val="1"/>
        </dgm:presLayoutVars>
      </dgm:prSet>
      <dgm:spPr/>
    </dgm:pt>
    <dgm:pt modelId="{C2405FF0-28BE-4DD0-925A-84B53E4AE458}" type="pres">
      <dgm:prSet presAssocID="{8A035E0A-A30E-4C9A-93EB-7F9F33AE7E45}" presName="sibTrans" presStyleLbl="sibTrans2D1" presStyleIdx="0" presStyleCnt="0"/>
      <dgm:spPr/>
    </dgm:pt>
    <dgm:pt modelId="{0EFA5259-F24D-4AD0-9EA0-3805F83732EC}" type="pres">
      <dgm:prSet presAssocID="{9758C6F2-2B61-476D-8226-16DA9BDE33CD}" presName="compNode" presStyleCnt="0"/>
      <dgm:spPr/>
    </dgm:pt>
    <dgm:pt modelId="{7FA9FABB-4A93-4307-8C3C-6590C4CC778F}" type="pres">
      <dgm:prSet presAssocID="{9758C6F2-2B61-476D-8226-16DA9BDE33CD}" presName="iconBgRect" presStyleLbl="bgShp" presStyleIdx="3" presStyleCnt="6"/>
      <dgm:spPr/>
    </dgm:pt>
    <dgm:pt modelId="{A17C6F10-1D43-4CFF-947C-4A7F58A94089}" type="pres">
      <dgm:prSet presAssocID="{9758C6F2-2B61-476D-8226-16DA9BDE33CD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nkje"/>
        </a:ext>
      </dgm:extLst>
    </dgm:pt>
    <dgm:pt modelId="{FB3C028A-4359-4408-A814-536A5160EE7E}" type="pres">
      <dgm:prSet presAssocID="{9758C6F2-2B61-476D-8226-16DA9BDE33CD}" presName="spaceRect" presStyleCnt="0"/>
      <dgm:spPr/>
    </dgm:pt>
    <dgm:pt modelId="{FAEF35AE-297E-445A-9935-C1C4FC691F59}" type="pres">
      <dgm:prSet presAssocID="{9758C6F2-2B61-476D-8226-16DA9BDE33CD}" presName="textRect" presStyleLbl="revTx" presStyleIdx="3" presStyleCnt="6">
        <dgm:presLayoutVars>
          <dgm:chMax val="1"/>
          <dgm:chPref val="1"/>
        </dgm:presLayoutVars>
      </dgm:prSet>
      <dgm:spPr/>
    </dgm:pt>
    <dgm:pt modelId="{9418BF29-EE34-4CCA-9DB0-9F3CECCE424C}" type="pres">
      <dgm:prSet presAssocID="{F4703841-07D1-4435-84C0-245D393EB55B}" presName="sibTrans" presStyleLbl="sibTrans2D1" presStyleIdx="0" presStyleCnt="0"/>
      <dgm:spPr/>
    </dgm:pt>
    <dgm:pt modelId="{38DE7104-1A12-445B-BDEB-D6DD246E68BA}" type="pres">
      <dgm:prSet presAssocID="{C1562294-2848-4A19-8ADA-E0B9E92A94CE}" presName="compNode" presStyleCnt="0"/>
      <dgm:spPr/>
    </dgm:pt>
    <dgm:pt modelId="{E1EE3D17-ADB4-41AB-BF89-E20F970D2095}" type="pres">
      <dgm:prSet presAssocID="{C1562294-2848-4A19-8ADA-E0B9E92A94CE}" presName="iconBgRect" presStyleLbl="bgShp" presStyleIdx="4" presStyleCnt="6"/>
      <dgm:spPr/>
    </dgm:pt>
    <dgm:pt modelId="{00A698E8-A543-49E0-ADBB-2CF6E2FC6AC5}" type="pres">
      <dgm:prSet presAssocID="{C1562294-2848-4A19-8ADA-E0B9E92A94CE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ing"/>
        </a:ext>
      </dgm:extLst>
    </dgm:pt>
    <dgm:pt modelId="{4DA8127C-B673-470C-B192-55BF6A73D7B2}" type="pres">
      <dgm:prSet presAssocID="{C1562294-2848-4A19-8ADA-E0B9E92A94CE}" presName="spaceRect" presStyleCnt="0"/>
      <dgm:spPr/>
    </dgm:pt>
    <dgm:pt modelId="{7F11062F-23A3-4FAA-8AAF-2D4DDAF83648}" type="pres">
      <dgm:prSet presAssocID="{C1562294-2848-4A19-8ADA-E0B9E92A94CE}" presName="textRect" presStyleLbl="revTx" presStyleIdx="4" presStyleCnt="6">
        <dgm:presLayoutVars>
          <dgm:chMax val="1"/>
          <dgm:chPref val="1"/>
        </dgm:presLayoutVars>
      </dgm:prSet>
      <dgm:spPr/>
    </dgm:pt>
    <dgm:pt modelId="{7ED0569E-2F57-42FF-ABEB-02E1E413DD79}" type="pres">
      <dgm:prSet presAssocID="{DF38706A-F460-4075-B84D-68FEFD7CA894}" presName="sibTrans" presStyleLbl="sibTrans2D1" presStyleIdx="0" presStyleCnt="0"/>
      <dgm:spPr/>
    </dgm:pt>
    <dgm:pt modelId="{9990B71B-E160-40C6-A276-57583D07349D}" type="pres">
      <dgm:prSet presAssocID="{86E32CB6-B979-4834-9788-E55842BA9969}" presName="compNode" presStyleCnt="0"/>
      <dgm:spPr/>
    </dgm:pt>
    <dgm:pt modelId="{768BA5E6-4B97-462C-B8D0-4FACF4E51B47}" type="pres">
      <dgm:prSet presAssocID="{86E32CB6-B979-4834-9788-E55842BA9969}" presName="iconBgRect" presStyleLbl="bgShp" presStyleIdx="5" presStyleCnt="6"/>
      <dgm:spPr/>
    </dgm:pt>
    <dgm:pt modelId="{C3746E4B-285B-4ADF-A0BF-80D6844837A9}" type="pres">
      <dgm:prSet presAssocID="{86E32CB6-B979-4834-9788-E55842BA996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7A6A4881-0D5B-4AA0-AFE0-2B090CFEF9D1}" type="pres">
      <dgm:prSet presAssocID="{86E32CB6-B979-4834-9788-E55842BA9969}" presName="spaceRect" presStyleCnt="0"/>
      <dgm:spPr/>
    </dgm:pt>
    <dgm:pt modelId="{89715FC0-78C0-4D24-BC89-E7FDBD35E968}" type="pres">
      <dgm:prSet presAssocID="{86E32CB6-B979-4834-9788-E55842BA9969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1B509404-27AC-44E8-BE31-3B3FD79E9556}" srcId="{B7DA5499-DF49-4108-A74A-C9A397C70EB2}" destId="{94D51D7F-77B6-4CDE-9191-30B7C728A1C5}" srcOrd="0" destOrd="0" parTransId="{26B6745E-887B-4DE9-A839-566028A22500}" sibTransId="{C1976B06-8B69-4CF8-AAA9-C26FC05B6342}"/>
    <dgm:cxn modelId="{8B0C7A17-25DA-44E8-B110-B7AA99C493E4}" srcId="{B7DA5499-DF49-4108-A74A-C9A397C70EB2}" destId="{614CB524-F0DD-4223-8A2F-4E9305615D50}" srcOrd="1" destOrd="0" parTransId="{826D75BB-682D-4F65-9C5C-E44D6052965E}" sibTransId="{340503EB-A680-46CE-9C0A-A0B2049FE934}"/>
    <dgm:cxn modelId="{7476F21A-CAF1-4994-A069-62F94F4AE827}" type="presOf" srcId="{340503EB-A680-46CE-9C0A-A0B2049FE934}" destId="{558B5139-C39B-40B1-BB5F-EF1BA02C77F3}" srcOrd="0" destOrd="0" presId="urn:microsoft.com/office/officeart/2018/2/layout/IconCircleList"/>
    <dgm:cxn modelId="{CF1C571E-3CFC-40C7-992D-D4968DF96A34}" srcId="{B7DA5499-DF49-4108-A74A-C9A397C70EB2}" destId="{3BEF728A-2220-4242-AA12-BAFF2062A5E6}" srcOrd="2" destOrd="0" parTransId="{F398C2C2-0CD3-4C7F-B5DC-DE08A5C52DFF}" sibTransId="{8A035E0A-A30E-4C9A-93EB-7F9F33AE7E45}"/>
    <dgm:cxn modelId="{BCA7BB41-569D-4580-AFCA-89FC2E432893}" type="presOf" srcId="{8A035E0A-A30E-4C9A-93EB-7F9F33AE7E45}" destId="{C2405FF0-28BE-4DD0-925A-84B53E4AE458}" srcOrd="0" destOrd="0" presId="urn:microsoft.com/office/officeart/2018/2/layout/IconCircleList"/>
    <dgm:cxn modelId="{32F6B26D-805D-4276-A86A-DFFB3C222D35}" type="presOf" srcId="{DF38706A-F460-4075-B84D-68FEFD7CA894}" destId="{7ED0569E-2F57-42FF-ABEB-02E1E413DD79}" srcOrd="0" destOrd="0" presId="urn:microsoft.com/office/officeart/2018/2/layout/IconCircleList"/>
    <dgm:cxn modelId="{4130E178-260C-4B5C-9C83-83E28DBEB3D1}" type="presOf" srcId="{F4703841-07D1-4435-84C0-245D393EB55B}" destId="{9418BF29-EE34-4CCA-9DB0-9F3CECCE424C}" srcOrd="0" destOrd="0" presId="urn:microsoft.com/office/officeart/2018/2/layout/IconCircleList"/>
    <dgm:cxn modelId="{3C6DCF59-6867-42CD-BD84-30F00A7E2FFD}" type="presOf" srcId="{3BEF728A-2220-4242-AA12-BAFF2062A5E6}" destId="{5FD1EC92-0255-4FC7-8176-C884BC1EE28D}" srcOrd="0" destOrd="0" presId="urn:microsoft.com/office/officeart/2018/2/layout/IconCircleList"/>
    <dgm:cxn modelId="{1F755082-98B1-4BD1-B958-CCC7B439D416}" srcId="{B7DA5499-DF49-4108-A74A-C9A397C70EB2}" destId="{C1562294-2848-4A19-8ADA-E0B9E92A94CE}" srcOrd="4" destOrd="0" parTransId="{C6A03DC3-98BE-4AA0-AD3B-1E1002C9F0F0}" sibTransId="{DF38706A-F460-4075-B84D-68FEFD7CA894}"/>
    <dgm:cxn modelId="{F2170D8B-2221-4AC8-9F89-3C7B25D38D55}" type="presOf" srcId="{C1976B06-8B69-4CF8-AAA9-C26FC05B6342}" destId="{9EF540B4-2CF2-4200-AE4A-B7E18EE482AA}" srcOrd="0" destOrd="0" presId="urn:microsoft.com/office/officeart/2018/2/layout/IconCircleList"/>
    <dgm:cxn modelId="{8A235990-3479-4ED9-9FBF-ED80D6642363}" type="presOf" srcId="{B7DA5499-DF49-4108-A74A-C9A397C70EB2}" destId="{764DE3DA-82E6-4C79-BEBF-1F33B85F2A20}" srcOrd="0" destOrd="0" presId="urn:microsoft.com/office/officeart/2018/2/layout/IconCircleList"/>
    <dgm:cxn modelId="{7CEB6197-A0B7-4BE3-A9CA-7DC651955586}" srcId="{B7DA5499-DF49-4108-A74A-C9A397C70EB2}" destId="{86E32CB6-B979-4834-9788-E55842BA9969}" srcOrd="5" destOrd="0" parTransId="{8343D3AF-9C4C-4D15-ABC6-F0AD90286AB2}" sibTransId="{EB2DA689-B5EC-4753-BFCF-A69AEDC96AD3}"/>
    <dgm:cxn modelId="{C66CC8BD-58F9-4A52-95D4-5824DB10AC9D}" srcId="{B7DA5499-DF49-4108-A74A-C9A397C70EB2}" destId="{9758C6F2-2B61-476D-8226-16DA9BDE33CD}" srcOrd="3" destOrd="0" parTransId="{8B83E1A0-F78E-4D29-B474-57C4DDE6696C}" sibTransId="{F4703841-07D1-4435-84C0-245D393EB55B}"/>
    <dgm:cxn modelId="{169A65D8-72FC-471B-884D-1321C7AB92D1}" type="presOf" srcId="{C1562294-2848-4A19-8ADA-E0B9E92A94CE}" destId="{7F11062F-23A3-4FAA-8AAF-2D4DDAF83648}" srcOrd="0" destOrd="0" presId="urn:microsoft.com/office/officeart/2018/2/layout/IconCircleList"/>
    <dgm:cxn modelId="{50479BD8-6C46-4C07-BB57-1644DBED5C34}" type="presOf" srcId="{86E32CB6-B979-4834-9788-E55842BA9969}" destId="{89715FC0-78C0-4D24-BC89-E7FDBD35E968}" srcOrd="0" destOrd="0" presId="urn:microsoft.com/office/officeart/2018/2/layout/IconCircleList"/>
    <dgm:cxn modelId="{13D1AEDD-565D-4971-BA63-639B63B907C3}" type="presOf" srcId="{614CB524-F0DD-4223-8A2F-4E9305615D50}" destId="{440AB448-A35E-4663-999E-21A7F9E0960F}" srcOrd="0" destOrd="0" presId="urn:microsoft.com/office/officeart/2018/2/layout/IconCircleList"/>
    <dgm:cxn modelId="{B4AC28E8-5DC1-4FBD-AB26-3B4B4A5747BE}" type="presOf" srcId="{9758C6F2-2B61-476D-8226-16DA9BDE33CD}" destId="{FAEF35AE-297E-445A-9935-C1C4FC691F59}" srcOrd="0" destOrd="0" presId="urn:microsoft.com/office/officeart/2018/2/layout/IconCircleList"/>
    <dgm:cxn modelId="{967F7DF6-0F71-4C45-A7E2-4E8D3C1ED847}" type="presOf" srcId="{94D51D7F-77B6-4CDE-9191-30B7C728A1C5}" destId="{6F353189-73D8-438A-885D-816BC47CB15C}" srcOrd="0" destOrd="0" presId="urn:microsoft.com/office/officeart/2018/2/layout/IconCircleList"/>
    <dgm:cxn modelId="{2DD7C8B2-B253-49FF-A139-DB5AB907028A}" type="presParOf" srcId="{764DE3DA-82E6-4C79-BEBF-1F33B85F2A20}" destId="{E3DDD4C3-70FF-45E9-80D9-5DC166C6B8AC}" srcOrd="0" destOrd="0" presId="urn:microsoft.com/office/officeart/2018/2/layout/IconCircleList"/>
    <dgm:cxn modelId="{E5A14CB4-04D9-48FA-90F0-92016291C335}" type="presParOf" srcId="{E3DDD4C3-70FF-45E9-80D9-5DC166C6B8AC}" destId="{870466E3-43A8-4003-9E3E-60C4939673D3}" srcOrd="0" destOrd="0" presId="urn:microsoft.com/office/officeart/2018/2/layout/IconCircleList"/>
    <dgm:cxn modelId="{D73BC571-6055-4053-878B-15EB4A2FE0EB}" type="presParOf" srcId="{870466E3-43A8-4003-9E3E-60C4939673D3}" destId="{3D5923E2-C788-4261-9D63-0E9F73182873}" srcOrd="0" destOrd="0" presId="urn:microsoft.com/office/officeart/2018/2/layout/IconCircleList"/>
    <dgm:cxn modelId="{BC952263-BC9E-4A65-B466-681724857114}" type="presParOf" srcId="{870466E3-43A8-4003-9E3E-60C4939673D3}" destId="{12B0EC39-5747-4EBD-9A06-6C8F1F62877E}" srcOrd="1" destOrd="0" presId="urn:microsoft.com/office/officeart/2018/2/layout/IconCircleList"/>
    <dgm:cxn modelId="{3944E004-D04B-4987-BEEB-F2E593487146}" type="presParOf" srcId="{870466E3-43A8-4003-9E3E-60C4939673D3}" destId="{F43C098C-0BA8-4F30-8CA6-302BF5D61491}" srcOrd="2" destOrd="0" presId="urn:microsoft.com/office/officeart/2018/2/layout/IconCircleList"/>
    <dgm:cxn modelId="{8872EF01-91D6-48D3-BD59-5686CCCC63A0}" type="presParOf" srcId="{870466E3-43A8-4003-9E3E-60C4939673D3}" destId="{6F353189-73D8-438A-885D-816BC47CB15C}" srcOrd="3" destOrd="0" presId="urn:microsoft.com/office/officeart/2018/2/layout/IconCircleList"/>
    <dgm:cxn modelId="{BEB612D7-CDF0-41E2-8A01-A0D650998263}" type="presParOf" srcId="{E3DDD4C3-70FF-45E9-80D9-5DC166C6B8AC}" destId="{9EF540B4-2CF2-4200-AE4A-B7E18EE482AA}" srcOrd="1" destOrd="0" presId="urn:microsoft.com/office/officeart/2018/2/layout/IconCircleList"/>
    <dgm:cxn modelId="{524B1DCA-22EA-4F7E-9BF5-4850868C2236}" type="presParOf" srcId="{E3DDD4C3-70FF-45E9-80D9-5DC166C6B8AC}" destId="{4DFAA7C0-FB5B-4427-9246-323043918BC0}" srcOrd="2" destOrd="0" presId="urn:microsoft.com/office/officeart/2018/2/layout/IconCircleList"/>
    <dgm:cxn modelId="{5BDD4D39-4B38-4829-8289-283A67C407C4}" type="presParOf" srcId="{4DFAA7C0-FB5B-4427-9246-323043918BC0}" destId="{D00AF0D6-D50D-4907-A57F-C13785328452}" srcOrd="0" destOrd="0" presId="urn:microsoft.com/office/officeart/2018/2/layout/IconCircleList"/>
    <dgm:cxn modelId="{AF84A07A-A11A-4C17-A126-3DDE3D72B470}" type="presParOf" srcId="{4DFAA7C0-FB5B-4427-9246-323043918BC0}" destId="{F1530844-AB17-4F14-A00E-64BA937F00FB}" srcOrd="1" destOrd="0" presId="urn:microsoft.com/office/officeart/2018/2/layout/IconCircleList"/>
    <dgm:cxn modelId="{6EAF086C-5878-4CAF-9082-E031B3917B63}" type="presParOf" srcId="{4DFAA7C0-FB5B-4427-9246-323043918BC0}" destId="{BB2E60C2-0BBE-49EC-A3E6-CC526331F972}" srcOrd="2" destOrd="0" presId="urn:microsoft.com/office/officeart/2018/2/layout/IconCircleList"/>
    <dgm:cxn modelId="{623480F0-839D-4531-8483-4F42B63D314F}" type="presParOf" srcId="{4DFAA7C0-FB5B-4427-9246-323043918BC0}" destId="{440AB448-A35E-4663-999E-21A7F9E0960F}" srcOrd="3" destOrd="0" presId="urn:microsoft.com/office/officeart/2018/2/layout/IconCircleList"/>
    <dgm:cxn modelId="{481AABE7-A883-4FE6-B495-E9E6D555475A}" type="presParOf" srcId="{E3DDD4C3-70FF-45E9-80D9-5DC166C6B8AC}" destId="{558B5139-C39B-40B1-BB5F-EF1BA02C77F3}" srcOrd="3" destOrd="0" presId="urn:microsoft.com/office/officeart/2018/2/layout/IconCircleList"/>
    <dgm:cxn modelId="{19322E05-A900-4AB5-8EF4-655CADDF81BA}" type="presParOf" srcId="{E3DDD4C3-70FF-45E9-80D9-5DC166C6B8AC}" destId="{934617AB-F908-4E0B-8A9C-A388BC52BB81}" srcOrd="4" destOrd="0" presId="urn:microsoft.com/office/officeart/2018/2/layout/IconCircleList"/>
    <dgm:cxn modelId="{B52A98B2-9773-40A4-B876-56A78A252156}" type="presParOf" srcId="{934617AB-F908-4E0B-8A9C-A388BC52BB81}" destId="{CA6F1433-CDC4-40A2-9E54-714CB2F6CD4E}" srcOrd="0" destOrd="0" presId="urn:microsoft.com/office/officeart/2018/2/layout/IconCircleList"/>
    <dgm:cxn modelId="{EAECF61E-A9B6-4DCE-9C09-5C912BC2A3AE}" type="presParOf" srcId="{934617AB-F908-4E0B-8A9C-A388BC52BB81}" destId="{7639C229-1E65-45D5-862A-B5384A283A3C}" srcOrd="1" destOrd="0" presId="urn:microsoft.com/office/officeart/2018/2/layout/IconCircleList"/>
    <dgm:cxn modelId="{3C93E54D-68EB-4852-990E-7C3F3B0AEC7D}" type="presParOf" srcId="{934617AB-F908-4E0B-8A9C-A388BC52BB81}" destId="{DE6E8B0D-33E9-453C-BF78-A7E693945737}" srcOrd="2" destOrd="0" presId="urn:microsoft.com/office/officeart/2018/2/layout/IconCircleList"/>
    <dgm:cxn modelId="{09E4AC67-D0E6-4C18-B363-ABA2D4022D58}" type="presParOf" srcId="{934617AB-F908-4E0B-8A9C-A388BC52BB81}" destId="{5FD1EC92-0255-4FC7-8176-C884BC1EE28D}" srcOrd="3" destOrd="0" presId="urn:microsoft.com/office/officeart/2018/2/layout/IconCircleList"/>
    <dgm:cxn modelId="{21777232-6E77-4834-83FC-A4A39CAAFF1B}" type="presParOf" srcId="{E3DDD4C3-70FF-45E9-80D9-5DC166C6B8AC}" destId="{C2405FF0-28BE-4DD0-925A-84B53E4AE458}" srcOrd="5" destOrd="0" presId="urn:microsoft.com/office/officeart/2018/2/layout/IconCircleList"/>
    <dgm:cxn modelId="{679992AB-56CF-4D41-8FBB-47FA102B1B5B}" type="presParOf" srcId="{E3DDD4C3-70FF-45E9-80D9-5DC166C6B8AC}" destId="{0EFA5259-F24D-4AD0-9EA0-3805F83732EC}" srcOrd="6" destOrd="0" presId="urn:microsoft.com/office/officeart/2018/2/layout/IconCircleList"/>
    <dgm:cxn modelId="{0EECA4E5-8FE7-496A-802A-3A6674C2965F}" type="presParOf" srcId="{0EFA5259-F24D-4AD0-9EA0-3805F83732EC}" destId="{7FA9FABB-4A93-4307-8C3C-6590C4CC778F}" srcOrd="0" destOrd="0" presId="urn:microsoft.com/office/officeart/2018/2/layout/IconCircleList"/>
    <dgm:cxn modelId="{4EE9E7D7-EF79-4CED-9A03-C19DEEAD9AD4}" type="presParOf" srcId="{0EFA5259-F24D-4AD0-9EA0-3805F83732EC}" destId="{A17C6F10-1D43-4CFF-947C-4A7F58A94089}" srcOrd="1" destOrd="0" presId="urn:microsoft.com/office/officeart/2018/2/layout/IconCircleList"/>
    <dgm:cxn modelId="{269794D3-A9B9-4668-84B2-4FED8A2A2870}" type="presParOf" srcId="{0EFA5259-F24D-4AD0-9EA0-3805F83732EC}" destId="{FB3C028A-4359-4408-A814-536A5160EE7E}" srcOrd="2" destOrd="0" presId="urn:microsoft.com/office/officeart/2018/2/layout/IconCircleList"/>
    <dgm:cxn modelId="{CD05AA84-3F50-4A4E-918A-D6BBD1C7D134}" type="presParOf" srcId="{0EFA5259-F24D-4AD0-9EA0-3805F83732EC}" destId="{FAEF35AE-297E-445A-9935-C1C4FC691F59}" srcOrd="3" destOrd="0" presId="urn:microsoft.com/office/officeart/2018/2/layout/IconCircleList"/>
    <dgm:cxn modelId="{C6FD9081-2F6F-4158-A47E-E5D062F38AFE}" type="presParOf" srcId="{E3DDD4C3-70FF-45E9-80D9-5DC166C6B8AC}" destId="{9418BF29-EE34-4CCA-9DB0-9F3CECCE424C}" srcOrd="7" destOrd="0" presId="urn:microsoft.com/office/officeart/2018/2/layout/IconCircleList"/>
    <dgm:cxn modelId="{A491548F-2E72-4AD5-ADD7-9E60B499B4D5}" type="presParOf" srcId="{E3DDD4C3-70FF-45E9-80D9-5DC166C6B8AC}" destId="{38DE7104-1A12-445B-BDEB-D6DD246E68BA}" srcOrd="8" destOrd="0" presId="urn:microsoft.com/office/officeart/2018/2/layout/IconCircleList"/>
    <dgm:cxn modelId="{8AA71420-CD63-4441-95E1-20D264F132E0}" type="presParOf" srcId="{38DE7104-1A12-445B-BDEB-D6DD246E68BA}" destId="{E1EE3D17-ADB4-41AB-BF89-E20F970D2095}" srcOrd="0" destOrd="0" presId="urn:microsoft.com/office/officeart/2018/2/layout/IconCircleList"/>
    <dgm:cxn modelId="{CA999385-047F-4F2B-A6EB-521B738E0888}" type="presParOf" srcId="{38DE7104-1A12-445B-BDEB-D6DD246E68BA}" destId="{00A698E8-A543-49E0-ADBB-2CF6E2FC6AC5}" srcOrd="1" destOrd="0" presId="urn:microsoft.com/office/officeart/2018/2/layout/IconCircleList"/>
    <dgm:cxn modelId="{E1346FBD-BDFF-4EFA-B7E5-2E59484739F5}" type="presParOf" srcId="{38DE7104-1A12-445B-BDEB-D6DD246E68BA}" destId="{4DA8127C-B673-470C-B192-55BF6A73D7B2}" srcOrd="2" destOrd="0" presId="urn:microsoft.com/office/officeart/2018/2/layout/IconCircleList"/>
    <dgm:cxn modelId="{6C9F4796-C161-44CA-9599-C36A74C784A9}" type="presParOf" srcId="{38DE7104-1A12-445B-BDEB-D6DD246E68BA}" destId="{7F11062F-23A3-4FAA-8AAF-2D4DDAF83648}" srcOrd="3" destOrd="0" presId="urn:microsoft.com/office/officeart/2018/2/layout/IconCircleList"/>
    <dgm:cxn modelId="{6E704E4B-C72A-4B51-A3E0-C7EE178D6BE2}" type="presParOf" srcId="{E3DDD4C3-70FF-45E9-80D9-5DC166C6B8AC}" destId="{7ED0569E-2F57-42FF-ABEB-02E1E413DD79}" srcOrd="9" destOrd="0" presId="urn:microsoft.com/office/officeart/2018/2/layout/IconCircleList"/>
    <dgm:cxn modelId="{98CA132A-1FBC-443D-9435-DEA88BB26ABB}" type="presParOf" srcId="{E3DDD4C3-70FF-45E9-80D9-5DC166C6B8AC}" destId="{9990B71B-E160-40C6-A276-57583D07349D}" srcOrd="10" destOrd="0" presId="urn:microsoft.com/office/officeart/2018/2/layout/IconCircleList"/>
    <dgm:cxn modelId="{64C1DCC6-D55E-4D59-B8FD-3D8902171552}" type="presParOf" srcId="{9990B71B-E160-40C6-A276-57583D07349D}" destId="{768BA5E6-4B97-462C-B8D0-4FACF4E51B47}" srcOrd="0" destOrd="0" presId="urn:microsoft.com/office/officeart/2018/2/layout/IconCircleList"/>
    <dgm:cxn modelId="{286BD805-E0F7-4E99-BF0B-B4F25A2670DA}" type="presParOf" srcId="{9990B71B-E160-40C6-A276-57583D07349D}" destId="{C3746E4B-285B-4ADF-A0BF-80D6844837A9}" srcOrd="1" destOrd="0" presId="urn:microsoft.com/office/officeart/2018/2/layout/IconCircleList"/>
    <dgm:cxn modelId="{C56C9B6B-3BAD-4F74-9C59-DE36D48441D9}" type="presParOf" srcId="{9990B71B-E160-40C6-A276-57583D07349D}" destId="{7A6A4881-0D5B-4AA0-AFE0-2B090CFEF9D1}" srcOrd="2" destOrd="0" presId="urn:microsoft.com/office/officeart/2018/2/layout/IconCircleList"/>
    <dgm:cxn modelId="{FA2635DB-98B6-44BA-B5CB-C3975DCB64C4}" type="presParOf" srcId="{9990B71B-E160-40C6-A276-57583D07349D}" destId="{89715FC0-78C0-4D24-BC89-E7FDBD35E96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DBCC03-3625-4208-B466-8DEE06B8456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3D1C4FE-DDCE-4DA4-A538-EE618043F40B}">
      <dgm:prSet/>
      <dgm:spPr/>
      <dgm:t>
        <a:bodyPr/>
        <a:lstStyle/>
        <a:p>
          <a:r>
            <a:rPr lang="nl-BE">
              <a:hlinkClick xmlns:r="http://schemas.openxmlformats.org/officeDocument/2006/relationships" r:id="rId1"/>
            </a:rPr>
            <a:t>https://www.devegetarischeslager.be/</a:t>
          </a:r>
          <a:r>
            <a:rPr lang="nl-BE"/>
            <a:t> </a:t>
          </a:r>
          <a:endParaRPr lang="en-US"/>
        </a:p>
      </dgm:t>
    </dgm:pt>
    <dgm:pt modelId="{19D06A8C-722E-42DB-B480-CEB49F3CE467}" type="parTrans" cxnId="{B10E546E-ABEC-43AB-8FDF-44C0E8A9EB84}">
      <dgm:prSet/>
      <dgm:spPr/>
      <dgm:t>
        <a:bodyPr/>
        <a:lstStyle/>
        <a:p>
          <a:endParaRPr lang="en-US"/>
        </a:p>
      </dgm:t>
    </dgm:pt>
    <dgm:pt modelId="{D4A9598B-B99C-43CF-BD84-13297911871D}" type="sibTrans" cxnId="{B10E546E-ABEC-43AB-8FDF-44C0E8A9EB84}">
      <dgm:prSet/>
      <dgm:spPr/>
      <dgm:t>
        <a:bodyPr/>
        <a:lstStyle/>
        <a:p>
          <a:endParaRPr lang="en-US"/>
        </a:p>
      </dgm:t>
    </dgm:pt>
    <dgm:pt modelId="{0AC2DA44-3270-4E2E-867A-3548909C8154}">
      <dgm:prSet/>
      <dgm:spPr/>
      <dgm:t>
        <a:bodyPr/>
        <a:lstStyle/>
        <a:p>
          <a:r>
            <a:rPr lang="nl-BE">
              <a:hlinkClick xmlns:r="http://schemas.openxmlformats.org/officeDocument/2006/relationships" r:id="rId2"/>
            </a:rPr>
            <a:t>https://www.devegetarischeslager.be/our-story/our-purpose.html</a:t>
          </a:r>
          <a:r>
            <a:rPr lang="nl-BE"/>
            <a:t> </a:t>
          </a:r>
          <a:endParaRPr lang="en-US"/>
        </a:p>
      </dgm:t>
    </dgm:pt>
    <dgm:pt modelId="{B81373A3-5C35-47F5-A146-18716D5BD219}" type="parTrans" cxnId="{AB3BC484-E049-41D2-B3E5-903DE2D512D3}">
      <dgm:prSet/>
      <dgm:spPr/>
      <dgm:t>
        <a:bodyPr/>
        <a:lstStyle/>
        <a:p>
          <a:endParaRPr lang="en-US"/>
        </a:p>
      </dgm:t>
    </dgm:pt>
    <dgm:pt modelId="{FCD3D931-43A4-4138-8D40-57F71E3320FC}" type="sibTrans" cxnId="{AB3BC484-E049-41D2-B3E5-903DE2D512D3}">
      <dgm:prSet/>
      <dgm:spPr/>
      <dgm:t>
        <a:bodyPr/>
        <a:lstStyle/>
        <a:p>
          <a:endParaRPr lang="en-US"/>
        </a:p>
      </dgm:t>
    </dgm:pt>
    <dgm:pt modelId="{DA4DBDE3-0F16-4C51-9BF6-D3D7DDD86F3E}">
      <dgm:prSet/>
      <dgm:spPr/>
      <dgm:t>
        <a:bodyPr/>
        <a:lstStyle/>
        <a:p>
          <a:r>
            <a:rPr lang="nl-BE">
              <a:hlinkClick xmlns:r="http://schemas.openxmlformats.org/officeDocument/2006/relationships" r:id="rId3"/>
            </a:rPr>
            <a:t>https://www.devegetarischeslager.be/products.html</a:t>
          </a:r>
          <a:r>
            <a:rPr lang="nl-BE"/>
            <a:t> </a:t>
          </a:r>
          <a:endParaRPr lang="en-US"/>
        </a:p>
      </dgm:t>
    </dgm:pt>
    <dgm:pt modelId="{95CE5C8B-2FFE-4E70-A51E-5D341FE82B16}" type="parTrans" cxnId="{1D8703EA-CF69-4803-A023-E869C7CBB599}">
      <dgm:prSet/>
      <dgm:spPr/>
      <dgm:t>
        <a:bodyPr/>
        <a:lstStyle/>
        <a:p>
          <a:endParaRPr lang="en-US"/>
        </a:p>
      </dgm:t>
    </dgm:pt>
    <dgm:pt modelId="{B6688048-1BA0-49A5-9EB8-7A5FD1EC972D}" type="sibTrans" cxnId="{1D8703EA-CF69-4803-A023-E869C7CBB599}">
      <dgm:prSet/>
      <dgm:spPr/>
      <dgm:t>
        <a:bodyPr/>
        <a:lstStyle/>
        <a:p>
          <a:endParaRPr lang="en-US"/>
        </a:p>
      </dgm:t>
    </dgm:pt>
    <dgm:pt modelId="{3181F9EB-325F-4BFA-8761-62354A90F087}" type="pres">
      <dgm:prSet presAssocID="{84DBCC03-3625-4208-B466-8DEE06B8456B}" presName="linear" presStyleCnt="0">
        <dgm:presLayoutVars>
          <dgm:animLvl val="lvl"/>
          <dgm:resizeHandles val="exact"/>
        </dgm:presLayoutVars>
      </dgm:prSet>
      <dgm:spPr/>
    </dgm:pt>
    <dgm:pt modelId="{295F4161-FD6C-46A1-9F56-1145A38A3276}" type="pres">
      <dgm:prSet presAssocID="{73D1C4FE-DDCE-4DA4-A538-EE618043F40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A82671A-1A6D-41A0-9DF6-1F613A8E66EC}" type="pres">
      <dgm:prSet presAssocID="{D4A9598B-B99C-43CF-BD84-13297911871D}" presName="spacer" presStyleCnt="0"/>
      <dgm:spPr/>
    </dgm:pt>
    <dgm:pt modelId="{BB372623-E194-4FB8-A450-0B215AB2149E}" type="pres">
      <dgm:prSet presAssocID="{0AC2DA44-3270-4E2E-867A-3548909C815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1A982D3-2582-437C-BCFE-CF2C34ABE760}" type="pres">
      <dgm:prSet presAssocID="{FCD3D931-43A4-4138-8D40-57F71E3320FC}" presName="spacer" presStyleCnt="0"/>
      <dgm:spPr/>
    </dgm:pt>
    <dgm:pt modelId="{7F628950-3D1C-42B1-A30D-DA1E3D2059B4}" type="pres">
      <dgm:prSet presAssocID="{DA4DBDE3-0F16-4C51-9BF6-D3D7DDD86F3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07AB709-505D-4222-80F8-A6DE3EB6157B}" type="presOf" srcId="{0AC2DA44-3270-4E2E-867A-3548909C8154}" destId="{BB372623-E194-4FB8-A450-0B215AB2149E}" srcOrd="0" destOrd="0" presId="urn:microsoft.com/office/officeart/2005/8/layout/vList2"/>
    <dgm:cxn modelId="{9DE43E68-60C9-4EF2-868F-6D2175813533}" type="presOf" srcId="{DA4DBDE3-0F16-4C51-9BF6-D3D7DDD86F3E}" destId="{7F628950-3D1C-42B1-A30D-DA1E3D2059B4}" srcOrd="0" destOrd="0" presId="urn:microsoft.com/office/officeart/2005/8/layout/vList2"/>
    <dgm:cxn modelId="{B10E546E-ABEC-43AB-8FDF-44C0E8A9EB84}" srcId="{84DBCC03-3625-4208-B466-8DEE06B8456B}" destId="{73D1C4FE-DDCE-4DA4-A538-EE618043F40B}" srcOrd="0" destOrd="0" parTransId="{19D06A8C-722E-42DB-B480-CEB49F3CE467}" sibTransId="{D4A9598B-B99C-43CF-BD84-13297911871D}"/>
    <dgm:cxn modelId="{A49CC354-6F70-48F3-80E0-9A798F3C39BA}" type="presOf" srcId="{73D1C4FE-DDCE-4DA4-A538-EE618043F40B}" destId="{295F4161-FD6C-46A1-9F56-1145A38A3276}" srcOrd="0" destOrd="0" presId="urn:microsoft.com/office/officeart/2005/8/layout/vList2"/>
    <dgm:cxn modelId="{AB3BC484-E049-41D2-B3E5-903DE2D512D3}" srcId="{84DBCC03-3625-4208-B466-8DEE06B8456B}" destId="{0AC2DA44-3270-4E2E-867A-3548909C8154}" srcOrd="1" destOrd="0" parTransId="{B81373A3-5C35-47F5-A146-18716D5BD219}" sibTransId="{FCD3D931-43A4-4138-8D40-57F71E3320FC}"/>
    <dgm:cxn modelId="{1D8703EA-CF69-4803-A023-E869C7CBB599}" srcId="{84DBCC03-3625-4208-B466-8DEE06B8456B}" destId="{DA4DBDE3-0F16-4C51-9BF6-D3D7DDD86F3E}" srcOrd="2" destOrd="0" parTransId="{95CE5C8B-2FFE-4E70-A51E-5D341FE82B16}" sibTransId="{B6688048-1BA0-49A5-9EB8-7A5FD1EC972D}"/>
    <dgm:cxn modelId="{DFCD82FE-DCCF-4C93-86B8-22B1A39CE821}" type="presOf" srcId="{84DBCC03-3625-4208-B466-8DEE06B8456B}" destId="{3181F9EB-325F-4BFA-8761-62354A90F087}" srcOrd="0" destOrd="0" presId="urn:microsoft.com/office/officeart/2005/8/layout/vList2"/>
    <dgm:cxn modelId="{0665FC8A-68DA-4C54-8589-5BF96E199891}" type="presParOf" srcId="{3181F9EB-325F-4BFA-8761-62354A90F087}" destId="{295F4161-FD6C-46A1-9F56-1145A38A3276}" srcOrd="0" destOrd="0" presId="urn:microsoft.com/office/officeart/2005/8/layout/vList2"/>
    <dgm:cxn modelId="{BA4D81C6-817C-45B0-8938-E9DC0CE0399E}" type="presParOf" srcId="{3181F9EB-325F-4BFA-8761-62354A90F087}" destId="{9A82671A-1A6D-41A0-9DF6-1F613A8E66EC}" srcOrd="1" destOrd="0" presId="urn:microsoft.com/office/officeart/2005/8/layout/vList2"/>
    <dgm:cxn modelId="{2D97DCC4-A31F-4C2B-B651-22AC54E380F3}" type="presParOf" srcId="{3181F9EB-325F-4BFA-8761-62354A90F087}" destId="{BB372623-E194-4FB8-A450-0B215AB2149E}" srcOrd="2" destOrd="0" presId="urn:microsoft.com/office/officeart/2005/8/layout/vList2"/>
    <dgm:cxn modelId="{0C76C66E-D7AC-4BEC-BEA1-61E2752DF1E0}" type="presParOf" srcId="{3181F9EB-325F-4BFA-8761-62354A90F087}" destId="{A1A982D3-2582-437C-BCFE-CF2C34ABE760}" srcOrd="3" destOrd="0" presId="urn:microsoft.com/office/officeart/2005/8/layout/vList2"/>
    <dgm:cxn modelId="{D35D47E1-0825-41A3-9DED-4ABA4677B6C8}" type="presParOf" srcId="{3181F9EB-325F-4BFA-8761-62354A90F087}" destId="{7F628950-3D1C-42B1-A30D-DA1E3D2059B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8DBDD-107C-446F-BF77-2ED2D22159F6}">
      <dsp:nvSpPr>
        <dsp:cNvPr id="0" name=""/>
        <dsp:cNvSpPr/>
      </dsp:nvSpPr>
      <dsp:spPr>
        <a:xfrm>
          <a:off x="1185814" y="43059"/>
          <a:ext cx="1441125" cy="14411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FFDE7C-FF3C-4FC9-BA2B-1BAE859D2FD1}">
      <dsp:nvSpPr>
        <dsp:cNvPr id="0" name=""/>
        <dsp:cNvSpPr/>
      </dsp:nvSpPr>
      <dsp:spPr>
        <a:xfrm>
          <a:off x="1492939" y="350184"/>
          <a:ext cx="826875" cy="826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845E42-3795-4702-ABA3-F596B678F04A}">
      <dsp:nvSpPr>
        <dsp:cNvPr id="0" name=""/>
        <dsp:cNvSpPr/>
      </dsp:nvSpPr>
      <dsp:spPr>
        <a:xfrm>
          <a:off x="725126" y="1933059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800" kern="1200"/>
            <a:t>Making plant-based meat the norm</a:t>
          </a:r>
          <a:endParaRPr lang="en-US" sz="1800" kern="1200"/>
        </a:p>
      </dsp:txBody>
      <dsp:txXfrm>
        <a:off x="725126" y="1933059"/>
        <a:ext cx="2362500" cy="720000"/>
      </dsp:txXfrm>
    </dsp:sp>
    <dsp:sp modelId="{EE4B4B48-691F-4E56-95C6-FC9F1586425D}">
      <dsp:nvSpPr>
        <dsp:cNvPr id="0" name=""/>
        <dsp:cNvSpPr/>
      </dsp:nvSpPr>
      <dsp:spPr>
        <a:xfrm>
          <a:off x="3961751" y="43059"/>
          <a:ext cx="1441125" cy="14411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74864-5575-4DAC-A8DC-B9868011C3BC}">
      <dsp:nvSpPr>
        <dsp:cNvPr id="0" name=""/>
        <dsp:cNvSpPr/>
      </dsp:nvSpPr>
      <dsp:spPr>
        <a:xfrm>
          <a:off x="4268876" y="350184"/>
          <a:ext cx="826875" cy="826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687B3-BBD0-4F90-9B11-B0D9A1E1B5F8}">
      <dsp:nvSpPr>
        <dsp:cNvPr id="0" name=""/>
        <dsp:cNvSpPr/>
      </dsp:nvSpPr>
      <dsp:spPr>
        <a:xfrm>
          <a:off x="3501064" y="1933059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800" kern="1200"/>
            <a:t>Decreasing our ecological footprint</a:t>
          </a:r>
          <a:endParaRPr lang="en-US" sz="1800" kern="1200"/>
        </a:p>
      </dsp:txBody>
      <dsp:txXfrm>
        <a:off x="3501064" y="1933059"/>
        <a:ext cx="2362500" cy="720000"/>
      </dsp:txXfrm>
    </dsp:sp>
    <dsp:sp modelId="{3B79B860-E1DF-4470-93BE-FD02E828CF2D}">
      <dsp:nvSpPr>
        <dsp:cNvPr id="0" name=""/>
        <dsp:cNvSpPr/>
      </dsp:nvSpPr>
      <dsp:spPr>
        <a:xfrm>
          <a:off x="2573783" y="3243684"/>
          <a:ext cx="1441125" cy="14411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A85F11-0B13-49B4-B5C4-E56B95411B30}">
      <dsp:nvSpPr>
        <dsp:cNvPr id="0" name=""/>
        <dsp:cNvSpPr/>
      </dsp:nvSpPr>
      <dsp:spPr>
        <a:xfrm>
          <a:off x="2880908" y="3550809"/>
          <a:ext cx="826875" cy="8268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28B52-F994-4A1D-90BD-2420B20D226F}">
      <dsp:nvSpPr>
        <dsp:cNvPr id="0" name=""/>
        <dsp:cNvSpPr/>
      </dsp:nvSpPr>
      <dsp:spPr>
        <a:xfrm>
          <a:off x="2113095" y="5133683"/>
          <a:ext cx="23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800" kern="1200"/>
            <a:t>Reduce the need for cattle </a:t>
          </a:r>
          <a:endParaRPr lang="en-US" sz="1800" kern="1200"/>
        </a:p>
      </dsp:txBody>
      <dsp:txXfrm>
        <a:off x="2113095" y="5133683"/>
        <a:ext cx="23625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7B408-C1FD-462A-8385-2F1A8D946461}">
      <dsp:nvSpPr>
        <dsp:cNvPr id="0" name=""/>
        <dsp:cNvSpPr/>
      </dsp:nvSpPr>
      <dsp:spPr>
        <a:xfrm>
          <a:off x="478800" y="1098761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58598-200E-48F1-930E-498552B311A1}">
      <dsp:nvSpPr>
        <dsp:cNvPr id="0" name=""/>
        <dsp:cNvSpPr/>
      </dsp:nvSpPr>
      <dsp:spPr>
        <a:xfrm>
          <a:off x="712800" y="133276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8DA345-0686-49D0-B322-D6E536BAF9CB}">
      <dsp:nvSpPr>
        <dsp:cNvPr id="0" name=""/>
        <dsp:cNvSpPr/>
      </dsp:nvSpPr>
      <dsp:spPr>
        <a:xfrm>
          <a:off x="127800" y="253876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400" kern="1200"/>
            <a:t>Almost no animal products = used</a:t>
          </a:r>
          <a:endParaRPr lang="en-US" sz="1400" kern="1200"/>
        </a:p>
      </dsp:txBody>
      <dsp:txXfrm>
        <a:off x="127800" y="2538762"/>
        <a:ext cx="1800000" cy="720000"/>
      </dsp:txXfrm>
    </dsp:sp>
    <dsp:sp modelId="{51E74705-974E-47DD-9FEC-1587552A1B1F}">
      <dsp:nvSpPr>
        <dsp:cNvPr id="0" name=""/>
        <dsp:cNvSpPr/>
      </dsp:nvSpPr>
      <dsp:spPr>
        <a:xfrm>
          <a:off x="2593800" y="1098761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52C71E-8140-416D-B61A-A78894354440}">
      <dsp:nvSpPr>
        <dsp:cNvPr id="0" name=""/>
        <dsp:cNvSpPr/>
      </dsp:nvSpPr>
      <dsp:spPr>
        <a:xfrm>
          <a:off x="2827800" y="1332761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6698CA-D059-4E25-B26B-3E30DE0B5AF3}">
      <dsp:nvSpPr>
        <dsp:cNvPr id="0" name=""/>
        <dsp:cNvSpPr/>
      </dsp:nvSpPr>
      <dsp:spPr>
        <a:xfrm>
          <a:off x="2242800" y="253876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400" kern="1200"/>
            <a:t>Mostly plant-based</a:t>
          </a:r>
          <a:endParaRPr lang="en-US" sz="1400" kern="1200"/>
        </a:p>
      </dsp:txBody>
      <dsp:txXfrm>
        <a:off x="2242800" y="2538762"/>
        <a:ext cx="1800000" cy="720000"/>
      </dsp:txXfrm>
    </dsp:sp>
    <dsp:sp modelId="{708C55CC-0767-4DAE-90B0-7D0389A6759D}">
      <dsp:nvSpPr>
        <dsp:cNvPr id="0" name=""/>
        <dsp:cNvSpPr/>
      </dsp:nvSpPr>
      <dsp:spPr>
        <a:xfrm>
          <a:off x="4708800" y="1098761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3910A-9BCE-4AFF-9E8B-BC28AC253394}">
      <dsp:nvSpPr>
        <dsp:cNvPr id="0" name=""/>
        <dsp:cNvSpPr/>
      </dsp:nvSpPr>
      <dsp:spPr>
        <a:xfrm>
          <a:off x="4942800" y="1332761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F8A4EB-38D0-4B1E-ACBC-9E9645D913AB}">
      <dsp:nvSpPr>
        <dsp:cNvPr id="0" name=""/>
        <dsp:cNvSpPr/>
      </dsp:nvSpPr>
      <dsp:spPr>
        <a:xfrm>
          <a:off x="4357800" y="253876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400" kern="1200"/>
            <a:t>Available in almost every supermarket</a:t>
          </a:r>
          <a:endParaRPr lang="en-US" sz="1400" kern="1200"/>
        </a:p>
      </dsp:txBody>
      <dsp:txXfrm>
        <a:off x="4357800" y="2538762"/>
        <a:ext cx="1800000" cy="720000"/>
      </dsp:txXfrm>
    </dsp:sp>
    <dsp:sp modelId="{D2BED49C-587D-41B3-8F3A-D201265E3768}">
      <dsp:nvSpPr>
        <dsp:cNvPr id="0" name=""/>
        <dsp:cNvSpPr/>
      </dsp:nvSpPr>
      <dsp:spPr>
        <a:xfrm>
          <a:off x="6823800" y="1098761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1EF770-A20C-48B1-8BB6-E11A62E2CDE0}">
      <dsp:nvSpPr>
        <dsp:cNvPr id="0" name=""/>
        <dsp:cNvSpPr/>
      </dsp:nvSpPr>
      <dsp:spPr>
        <a:xfrm>
          <a:off x="7057800" y="1332761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F3BEDC-D327-4651-A7EF-DB1138553A4D}">
      <dsp:nvSpPr>
        <dsp:cNvPr id="0" name=""/>
        <dsp:cNvSpPr/>
      </dsp:nvSpPr>
      <dsp:spPr>
        <a:xfrm>
          <a:off x="6472800" y="253876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400" kern="1200"/>
            <a:t>Not extremely expensive (as most meat substitutes are) </a:t>
          </a:r>
          <a:endParaRPr lang="en-US" sz="1400" kern="1200"/>
        </a:p>
      </dsp:txBody>
      <dsp:txXfrm>
        <a:off x="6472800" y="2538762"/>
        <a:ext cx="1800000" cy="720000"/>
      </dsp:txXfrm>
    </dsp:sp>
    <dsp:sp modelId="{4FC77D82-CA6B-4A76-9F8B-DDBEAA5D32D7}">
      <dsp:nvSpPr>
        <dsp:cNvPr id="0" name=""/>
        <dsp:cNvSpPr/>
      </dsp:nvSpPr>
      <dsp:spPr>
        <a:xfrm>
          <a:off x="8938800" y="1098761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548566-54BC-4D6C-9DB4-2F51205052D2}">
      <dsp:nvSpPr>
        <dsp:cNvPr id="0" name=""/>
        <dsp:cNvSpPr/>
      </dsp:nvSpPr>
      <dsp:spPr>
        <a:xfrm>
          <a:off x="9172800" y="1332761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510B2-5918-45B8-A9DB-D93E8111D668}">
      <dsp:nvSpPr>
        <dsp:cNvPr id="0" name=""/>
        <dsp:cNvSpPr/>
      </dsp:nvSpPr>
      <dsp:spPr>
        <a:xfrm>
          <a:off x="8587800" y="253876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400" kern="1200"/>
            <a:t>Available for everyone, no exclusive groups </a:t>
          </a:r>
          <a:endParaRPr lang="en-US" sz="1400" kern="1200"/>
        </a:p>
      </dsp:txBody>
      <dsp:txXfrm>
        <a:off x="8587800" y="2538762"/>
        <a:ext cx="18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923E2-C788-4261-9D63-0E9F73182873}">
      <dsp:nvSpPr>
        <dsp:cNvPr id="0" name=""/>
        <dsp:cNvSpPr/>
      </dsp:nvSpPr>
      <dsp:spPr>
        <a:xfrm>
          <a:off x="152989" y="743919"/>
          <a:ext cx="797679" cy="7976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0EC39-5747-4EBD-9A06-6C8F1F62877E}">
      <dsp:nvSpPr>
        <dsp:cNvPr id="0" name=""/>
        <dsp:cNvSpPr/>
      </dsp:nvSpPr>
      <dsp:spPr>
        <a:xfrm>
          <a:off x="320502" y="911432"/>
          <a:ext cx="462653" cy="4626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353189-73D8-438A-885D-816BC47CB15C}">
      <dsp:nvSpPr>
        <dsp:cNvPr id="0" name=""/>
        <dsp:cNvSpPr/>
      </dsp:nvSpPr>
      <dsp:spPr>
        <a:xfrm>
          <a:off x="1121599" y="743919"/>
          <a:ext cx="1880243" cy="79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Sustainability </a:t>
          </a:r>
          <a:endParaRPr lang="en-US" sz="2400" kern="1200"/>
        </a:p>
      </dsp:txBody>
      <dsp:txXfrm>
        <a:off x="1121599" y="743919"/>
        <a:ext cx="1880243" cy="797679"/>
      </dsp:txXfrm>
    </dsp:sp>
    <dsp:sp modelId="{D00AF0D6-D50D-4907-A57F-C13785328452}">
      <dsp:nvSpPr>
        <dsp:cNvPr id="0" name=""/>
        <dsp:cNvSpPr/>
      </dsp:nvSpPr>
      <dsp:spPr>
        <a:xfrm>
          <a:off x="3329461" y="743919"/>
          <a:ext cx="797679" cy="79767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530844-AB17-4F14-A00E-64BA937F00FB}">
      <dsp:nvSpPr>
        <dsp:cNvPr id="0" name=""/>
        <dsp:cNvSpPr/>
      </dsp:nvSpPr>
      <dsp:spPr>
        <a:xfrm>
          <a:off x="3496974" y="911432"/>
          <a:ext cx="462653" cy="4626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0AB448-A35E-4663-999E-21A7F9E0960F}">
      <dsp:nvSpPr>
        <dsp:cNvPr id="0" name=""/>
        <dsp:cNvSpPr/>
      </dsp:nvSpPr>
      <dsp:spPr>
        <a:xfrm>
          <a:off x="4298072" y="743919"/>
          <a:ext cx="1880243" cy="79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Lucrative</a:t>
          </a:r>
          <a:endParaRPr lang="en-US" sz="2400" kern="1200"/>
        </a:p>
      </dsp:txBody>
      <dsp:txXfrm>
        <a:off x="4298072" y="743919"/>
        <a:ext cx="1880243" cy="797679"/>
      </dsp:txXfrm>
    </dsp:sp>
    <dsp:sp modelId="{CA6F1433-CDC4-40A2-9E54-714CB2F6CD4E}">
      <dsp:nvSpPr>
        <dsp:cNvPr id="0" name=""/>
        <dsp:cNvSpPr/>
      </dsp:nvSpPr>
      <dsp:spPr>
        <a:xfrm>
          <a:off x="6505934" y="743919"/>
          <a:ext cx="797679" cy="7976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39C229-1E65-45D5-862A-B5384A283A3C}">
      <dsp:nvSpPr>
        <dsp:cNvPr id="0" name=""/>
        <dsp:cNvSpPr/>
      </dsp:nvSpPr>
      <dsp:spPr>
        <a:xfrm>
          <a:off x="6673446" y="911432"/>
          <a:ext cx="462653" cy="4626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1EC92-0255-4FC7-8176-C884BC1EE28D}">
      <dsp:nvSpPr>
        <dsp:cNvPr id="0" name=""/>
        <dsp:cNvSpPr/>
      </dsp:nvSpPr>
      <dsp:spPr>
        <a:xfrm>
          <a:off x="7474544" y="743919"/>
          <a:ext cx="1880243" cy="79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Job creation </a:t>
          </a:r>
          <a:endParaRPr lang="en-US" sz="2400" kern="1200"/>
        </a:p>
      </dsp:txBody>
      <dsp:txXfrm>
        <a:off x="7474544" y="743919"/>
        <a:ext cx="1880243" cy="797679"/>
      </dsp:txXfrm>
    </dsp:sp>
    <dsp:sp modelId="{7FA9FABB-4A93-4307-8C3C-6590C4CC778F}">
      <dsp:nvSpPr>
        <dsp:cNvPr id="0" name=""/>
        <dsp:cNvSpPr/>
      </dsp:nvSpPr>
      <dsp:spPr>
        <a:xfrm>
          <a:off x="152989" y="2173097"/>
          <a:ext cx="797679" cy="79767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C6F10-1D43-4CFF-947C-4A7F58A94089}">
      <dsp:nvSpPr>
        <dsp:cNvPr id="0" name=""/>
        <dsp:cNvSpPr/>
      </dsp:nvSpPr>
      <dsp:spPr>
        <a:xfrm>
          <a:off x="320502" y="2340609"/>
          <a:ext cx="462653" cy="4626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EF35AE-297E-445A-9935-C1C4FC691F59}">
      <dsp:nvSpPr>
        <dsp:cNvPr id="0" name=""/>
        <dsp:cNvSpPr/>
      </dsp:nvSpPr>
      <dsp:spPr>
        <a:xfrm>
          <a:off x="1121599" y="2173097"/>
          <a:ext cx="1880243" cy="79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Available for everyone</a:t>
          </a:r>
          <a:endParaRPr lang="en-US" sz="2400" kern="1200"/>
        </a:p>
      </dsp:txBody>
      <dsp:txXfrm>
        <a:off x="1121599" y="2173097"/>
        <a:ext cx="1880243" cy="797679"/>
      </dsp:txXfrm>
    </dsp:sp>
    <dsp:sp modelId="{E1EE3D17-ADB4-41AB-BF89-E20F970D2095}">
      <dsp:nvSpPr>
        <dsp:cNvPr id="0" name=""/>
        <dsp:cNvSpPr/>
      </dsp:nvSpPr>
      <dsp:spPr>
        <a:xfrm>
          <a:off x="3329461" y="2173097"/>
          <a:ext cx="797679" cy="7976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698E8-A543-49E0-ADBB-2CF6E2FC6AC5}">
      <dsp:nvSpPr>
        <dsp:cNvPr id="0" name=""/>
        <dsp:cNvSpPr/>
      </dsp:nvSpPr>
      <dsp:spPr>
        <a:xfrm>
          <a:off x="3496974" y="2340609"/>
          <a:ext cx="462653" cy="46265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1062F-23A3-4FAA-8AAF-2D4DDAF83648}">
      <dsp:nvSpPr>
        <dsp:cNvPr id="0" name=""/>
        <dsp:cNvSpPr/>
      </dsp:nvSpPr>
      <dsp:spPr>
        <a:xfrm>
          <a:off x="4298072" y="2173097"/>
          <a:ext cx="1880243" cy="79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Available everywhere </a:t>
          </a:r>
          <a:endParaRPr lang="en-US" sz="2400" kern="1200"/>
        </a:p>
      </dsp:txBody>
      <dsp:txXfrm>
        <a:off x="4298072" y="2173097"/>
        <a:ext cx="1880243" cy="797679"/>
      </dsp:txXfrm>
    </dsp:sp>
    <dsp:sp modelId="{768BA5E6-4B97-462C-B8D0-4FACF4E51B47}">
      <dsp:nvSpPr>
        <dsp:cNvPr id="0" name=""/>
        <dsp:cNvSpPr/>
      </dsp:nvSpPr>
      <dsp:spPr>
        <a:xfrm>
          <a:off x="6505934" y="2173097"/>
          <a:ext cx="797679" cy="7976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746E4B-285B-4ADF-A0BF-80D6844837A9}">
      <dsp:nvSpPr>
        <dsp:cNvPr id="0" name=""/>
        <dsp:cNvSpPr/>
      </dsp:nvSpPr>
      <dsp:spPr>
        <a:xfrm>
          <a:off x="6673446" y="2340609"/>
          <a:ext cx="462653" cy="46265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715FC0-78C0-4D24-BC89-E7FDBD35E968}">
      <dsp:nvSpPr>
        <dsp:cNvPr id="0" name=""/>
        <dsp:cNvSpPr/>
      </dsp:nvSpPr>
      <dsp:spPr>
        <a:xfrm>
          <a:off x="7474544" y="2173097"/>
          <a:ext cx="1880243" cy="79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Sustainable production</a:t>
          </a:r>
          <a:endParaRPr lang="en-US" sz="2400" kern="1200"/>
        </a:p>
      </dsp:txBody>
      <dsp:txXfrm>
        <a:off x="7474544" y="2173097"/>
        <a:ext cx="1880243" cy="7976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F4161-FD6C-46A1-9F56-1145A38A3276}">
      <dsp:nvSpPr>
        <dsp:cNvPr id="0" name=""/>
        <dsp:cNvSpPr/>
      </dsp:nvSpPr>
      <dsp:spPr>
        <a:xfrm>
          <a:off x="0" y="1627924"/>
          <a:ext cx="5257800" cy="7150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>
              <a:hlinkClick xmlns:r="http://schemas.openxmlformats.org/officeDocument/2006/relationships" r:id="rId1"/>
            </a:rPr>
            <a:t>https://www.devegetarischeslager.be/</a:t>
          </a:r>
          <a:r>
            <a:rPr lang="nl-BE" sz="1800" kern="1200"/>
            <a:t> </a:t>
          </a:r>
          <a:endParaRPr lang="en-US" sz="1800" kern="1200"/>
        </a:p>
      </dsp:txBody>
      <dsp:txXfrm>
        <a:off x="34906" y="1662830"/>
        <a:ext cx="5187988" cy="645240"/>
      </dsp:txXfrm>
    </dsp:sp>
    <dsp:sp modelId="{BB372623-E194-4FB8-A450-0B215AB2149E}">
      <dsp:nvSpPr>
        <dsp:cNvPr id="0" name=""/>
        <dsp:cNvSpPr/>
      </dsp:nvSpPr>
      <dsp:spPr>
        <a:xfrm>
          <a:off x="0" y="2394817"/>
          <a:ext cx="5257800" cy="715052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>
              <a:hlinkClick xmlns:r="http://schemas.openxmlformats.org/officeDocument/2006/relationships" r:id="rId2"/>
            </a:rPr>
            <a:t>https://www.devegetarischeslager.be/our-story/our-purpose.html</a:t>
          </a:r>
          <a:r>
            <a:rPr lang="nl-BE" sz="1800" kern="1200"/>
            <a:t> </a:t>
          </a:r>
          <a:endParaRPr lang="en-US" sz="1800" kern="1200"/>
        </a:p>
      </dsp:txBody>
      <dsp:txXfrm>
        <a:off x="34906" y="2429723"/>
        <a:ext cx="5187988" cy="645240"/>
      </dsp:txXfrm>
    </dsp:sp>
    <dsp:sp modelId="{7F628950-3D1C-42B1-A30D-DA1E3D2059B4}">
      <dsp:nvSpPr>
        <dsp:cNvPr id="0" name=""/>
        <dsp:cNvSpPr/>
      </dsp:nvSpPr>
      <dsp:spPr>
        <a:xfrm>
          <a:off x="0" y="3161710"/>
          <a:ext cx="5257800" cy="715052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>
              <a:hlinkClick xmlns:r="http://schemas.openxmlformats.org/officeDocument/2006/relationships" r:id="rId3"/>
            </a:rPr>
            <a:t>https://www.devegetarischeslager.be/products.html</a:t>
          </a:r>
          <a:r>
            <a:rPr lang="nl-BE" sz="1800" kern="1200"/>
            <a:t> </a:t>
          </a:r>
          <a:endParaRPr lang="en-US" sz="1800" kern="1200"/>
        </a:p>
      </dsp:txBody>
      <dsp:txXfrm>
        <a:off x="34906" y="3196616"/>
        <a:ext cx="5187988" cy="645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FD458-C297-40D3-85E2-6CA0D8EF43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8979563-8948-4D0C-94A2-21DCED6DA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1E54B4-F680-4E3F-9D78-7DF965B15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A48160-0EA8-49B6-92C5-01757C053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A9DE86-1C5A-4474-B6C5-2EBC828C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829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A48AF-FD20-4005-879C-AC81B86E7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9DCD62-C66B-4F02-AE7D-0F4DAF20E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15938E-9177-4FE6-91BD-0877BCB5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A3B41C1-64F1-498B-BB66-5D9BFE96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3A6E781-2593-4B03-B319-9992EFA12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7421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A6A577-62C5-4AAE-BAD8-E0F03704A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73381C-8194-4CB7-960F-F394E6E3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ED6E9CB-7187-4296-96E0-6155C09A6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7AE3444-9366-4985-ADB2-6EEF51A5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997D83-508D-4FF0-BFB4-156F6B40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622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CE641-19DD-4D08-AA52-A9EC3D6F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90796C-426D-4005-979D-B398CB0EA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14A5D17-44EF-4841-A422-BBBAD1515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048C04E-DF0C-4E19-BA08-C6EEBFA25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99E90D-7BC7-4B53-A469-177A332C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2261892-64BB-4F66-8B4F-37156131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4209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0A246-6C40-476F-A422-4279F0B2C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D1415D7-141A-488C-93E0-635A9C0DA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9EA252C-762D-4360-8E18-198250748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6A03556-9671-4E63-B728-11BDCFEB4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CFB8625-81C0-46DE-80C5-37989589D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2F32AE2-E867-4414-A34E-279BC8F8D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5C42538-D3D5-4E0C-AA60-E35A59AFD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8B68DD9-3E7D-4EAC-B640-B226FFA50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2088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B78EB6-2198-4767-B2A6-875D2C46C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FC89BF6-FB44-4FBC-A69A-6E8BB8919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2CE91FA-7F6E-4F9A-9FAC-1C20066C5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DF1B273-7339-4B0B-A2AE-DF93FBE62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760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909A3B2-F0CE-422E-B2BB-695B05DE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EB54B2D-2B8E-4398-B0FC-626CDDC18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DD8E670-F02E-4C1C-9F45-F132A6928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7751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5D4F60-8AF3-4BCF-A526-1A19B326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2D5354-87D6-48ED-9F8C-C119E9F39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5C2717A-C1F4-40D5-AA4F-2C93437A9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DF90F9B-9BB9-40DE-94E6-CD706259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DF103DF-484F-4CF4-A7FE-C91634C2C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F99AE9D-3EB7-45C5-AAD6-7084569CE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5051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3FB547-66EB-4887-809A-66A6F3D2A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BF3EB20-2176-465B-9373-5E3DBF5577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C03FBD4-56A5-4795-A2D0-5F44409B0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A347E1F-5C9C-4426-BE33-715FDAF71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2AB08B7-BD38-4BEB-A74D-71B567D7F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CB2DA3B-80E3-47BF-A453-58D898D65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3602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82DFDA-1CB0-497F-AFE9-910A4AD0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28F4A4D-EAA7-4E78-9331-08AC50133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25CB5B-41C3-4CCB-AF0D-B3AC9E64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8748C4-7682-4C6A-A979-44450ECAD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98FF9A-DBED-4334-98D9-480B19AFB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1198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F1E5035-146D-4090-8678-6F5D65E840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52CB7FF-A057-4691-9809-21B77910E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C1792A-C34A-4079-94BD-59A25C6AF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EB2A0B-C0DC-48C2-9B7C-DEA49944D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8EAB77-63BB-4423-8DFE-86C1528A4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255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6A4DA52-B407-4CB2-8737-030022BDA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EB078B-7B6A-4CCD-B96B-EA946C37C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F8BEA9-4A3F-48C6-9F05-57B69A47F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1407F-0372-4A7D-8D4B-E76D04F207E6}" type="datetimeFigureOut">
              <a:rPr lang="nl-BE" smtClean="0"/>
              <a:t>26/10/2020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A48E5B-8078-4DE5-8FEF-DEFE50FB1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C16594E-33AB-4C6C-8FFC-239B74168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B57BD-107E-44FF-9BF3-0155746381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894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3D7AAEA-D7E2-4B6D-8F3C-E8290A1FC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4" y="1367673"/>
            <a:ext cx="4375151" cy="26655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100">
                <a:solidFill>
                  <a:schemeClr val="bg1"/>
                </a:solidFill>
              </a:rPr>
              <a:t>“De vegetarische slager”</a:t>
            </a:r>
          </a:p>
        </p:txBody>
      </p:sp>
      <p:pic>
        <p:nvPicPr>
          <p:cNvPr id="1026" name="Picture 2" descr="De Vegetarische Slager (@VegaSlager) | Twitter">
            <a:extLst>
              <a:ext uri="{FF2B5EF4-FFF2-40B4-BE49-F238E27FC236}">
                <a16:creationId xmlns:a16="http://schemas.microsoft.com/office/drawing/2014/main" id="{C740BE4D-6ECF-40C3-8FF3-97DE7ACB31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" r="6063"/>
          <a:stretch/>
        </p:blipFill>
        <p:spPr bwMode="auto"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noFill/>
          <a:effectLst>
            <a:outerShdw blurRad="381000" dist="1524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31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D8DADB-2187-4C54-A7D8-A8773939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nl-BE" sz="4000">
                <a:solidFill>
                  <a:srgbClr val="FFFFFF"/>
                </a:solidFill>
              </a:rPr>
              <a:t>The butcher of the future 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601DE3-FA7F-4E3E-87A5-5100A673E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r>
              <a:rPr lang="nl-BE" sz="2400" dirty="0" err="1">
                <a:solidFill>
                  <a:srgbClr val="FEFFFF"/>
                </a:solidFill>
              </a:rPr>
              <a:t>Vegetarian</a:t>
            </a:r>
            <a:r>
              <a:rPr lang="nl-BE" sz="2400" dirty="0">
                <a:solidFill>
                  <a:srgbClr val="FEFFFF"/>
                </a:solidFill>
              </a:rPr>
              <a:t> </a:t>
            </a:r>
            <a:r>
              <a:rPr lang="nl-BE" sz="2400" dirty="0" err="1">
                <a:solidFill>
                  <a:srgbClr val="FEFFFF"/>
                </a:solidFill>
              </a:rPr>
              <a:t>meat</a:t>
            </a:r>
            <a:r>
              <a:rPr lang="nl-BE" sz="2400" dirty="0">
                <a:solidFill>
                  <a:srgbClr val="FEFFFF"/>
                </a:solidFill>
              </a:rPr>
              <a:t> = the </a:t>
            </a:r>
            <a:r>
              <a:rPr lang="nl-BE" sz="2400" dirty="0" err="1">
                <a:solidFill>
                  <a:srgbClr val="FEFFFF"/>
                </a:solidFill>
              </a:rPr>
              <a:t>meat</a:t>
            </a:r>
            <a:r>
              <a:rPr lang="nl-BE" sz="2400" dirty="0">
                <a:solidFill>
                  <a:srgbClr val="FEFFFF"/>
                </a:solidFill>
              </a:rPr>
              <a:t> from the </a:t>
            </a:r>
            <a:r>
              <a:rPr lang="nl-BE" sz="2400" dirty="0" err="1">
                <a:solidFill>
                  <a:srgbClr val="FEFFFF"/>
                </a:solidFill>
              </a:rPr>
              <a:t>future</a:t>
            </a:r>
            <a:endParaRPr lang="nl-BE" sz="2400" dirty="0">
              <a:solidFill>
                <a:srgbClr val="FEFFFF"/>
              </a:solidFill>
            </a:endParaRPr>
          </a:p>
          <a:p>
            <a:r>
              <a:rPr lang="nl-BE" sz="2400" dirty="0">
                <a:solidFill>
                  <a:srgbClr val="FEFFFF"/>
                </a:solidFill>
              </a:rPr>
              <a:t>The </a:t>
            </a:r>
            <a:r>
              <a:rPr lang="nl-BE" sz="2400" dirty="0" err="1">
                <a:solidFill>
                  <a:srgbClr val="FEFFFF"/>
                </a:solidFill>
              </a:rPr>
              <a:t>future</a:t>
            </a:r>
            <a:r>
              <a:rPr lang="nl-BE" sz="2400" dirty="0">
                <a:solidFill>
                  <a:srgbClr val="FEFFFF"/>
                </a:solidFill>
              </a:rPr>
              <a:t> = plant-</a:t>
            </a:r>
            <a:r>
              <a:rPr lang="nl-BE" sz="2400" dirty="0" err="1">
                <a:solidFill>
                  <a:srgbClr val="FEFFFF"/>
                </a:solidFill>
              </a:rPr>
              <a:t>based</a:t>
            </a:r>
            <a:r>
              <a:rPr lang="nl-BE" sz="2400" dirty="0">
                <a:solidFill>
                  <a:srgbClr val="FEFFFF"/>
                </a:solidFill>
              </a:rPr>
              <a:t> </a:t>
            </a:r>
          </a:p>
          <a:p>
            <a:r>
              <a:rPr lang="nl-BE" sz="2400" dirty="0">
                <a:solidFill>
                  <a:srgbClr val="FEFFFF"/>
                </a:solidFill>
              </a:rPr>
              <a:t>The </a:t>
            </a:r>
            <a:r>
              <a:rPr lang="nl-BE" sz="2400" dirty="0" err="1">
                <a:solidFill>
                  <a:srgbClr val="FEFFFF"/>
                </a:solidFill>
              </a:rPr>
              <a:t>futue</a:t>
            </a:r>
            <a:r>
              <a:rPr lang="nl-BE" sz="2400" dirty="0">
                <a:solidFill>
                  <a:srgbClr val="FEFFFF"/>
                </a:solidFill>
              </a:rPr>
              <a:t> = </a:t>
            </a:r>
            <a:r>
              <a:rPr lang="nl-BE" sz="2400" dirty="0" err="1">
                <a:solidFill>
                  <a:srgbClr val="FEFFFF"/>
                </a:solidFill>
              </a:rPr>
              <a:t>sustainable</a:t>
            </a:r>
            <a:r>
              <a:rPr lang="nl-BE" sz="2400" dirty="0">
                <a:solidFill>
                  <a:srgbClr val="FE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3940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040C59-A6EC-4999-AECF-D42FC99D2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nl-BE" sz="4800"/>
              <a:t>Their purpose 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C94802EA-E563-46C0-8C08-B4CAD552F5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036219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0061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3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00020A-5EC0-449C-8FA8-472153E9E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{String@item.shortTitle}">
            <a:extLst>
              <a:ext uri="{FF2B5EF4-FFF2-40B4-BE49-F238E27FC236}">
                <a16:creationId xmlns:a16="http://schemas.microsoft.com/office/drawing/2014/main" id="{CC5A2E3E-254F-4572-9175-C177094C98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3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713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89674E-CF97-41B5-98A3-FD63374A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nl-BE"/>
              <a:t>Making it sustainable</a:t>
            </a:r>
            <a:endParaRPr lang="nl-BE" dirty="0"/>
          </a:p>
        </p:txBody>
      </p:sp>
      <p:sp>
        <p:nvSpPr>
          <p:cNvPr id="38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0" name="Tijdelijke aanduiding voor inhoud 2">
            <a:extLst>
              <a:ext uri="{FF2B5EF4-FFF2-40B4-BE49-F238E27FC236}">
                <a16:creationId xmlns:a16="http://schemas.microsoft.com/office/drawing/2014/main" id="{8D72BEF6-8CDA-457B-AC3B-223B09E323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4780777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2325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BE4F293-0A40-4AA3-8747-1C7D9F3EE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D1CC8B8-2CD1-45F6-9CED-CA3104002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D0486316-3F2D-434E-AF23-A8EDD6E78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5">
              <a:extLst>
                <a:ext uri="{FF2B5EF4-FFF2-40B4-BE49-F238E27FC236}">
                  <a16:creationId xmlns:a16="http://schemas.microsoft.com/office/drawing/2014/main" id="{2AF5945E-96EF-472A-8B30-5AC427AA4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F43F39F5-753C-4BA6-AF2B-6F0EEE25A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2CC5073C-8188-4DE4-B2AB-9C87DDA4F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EF2074A-D7D4-4AF6-866A-31DDF66B1F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0C7A498-872E-4482-BA3B-7A786D4D9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666" y="759805"/>
            <a:ext cx="10000133" cy="1325563"/>
          </a:xfrm>
        </p:spPr>
        <p:txBody>
          <a:bodyPr>
            <a:normAutofit/>
          </a:bodyPr>
          <a:lstStyle/>
          <a:p>
            <a:endParaRPr lang="nl-BE" sz="4000">
              <a:solidFill>
                <a:srgbClr val="FFFFFF"/>
              </a:solidFill>
            </a:endParaRP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5EA1E84C-2176-408A-BA6B-DE60D3C4F4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394834"/>
              </p:ext>
            </p:extLst>
          </p:nvPr>
        </p:nvGraphicFramePr>
        <p:xfrm>
          <a:off x="1422492" y="2499837"/>
          <a:ext cx="9507778" cy="371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ijl: rechts 3">
            <a:extLst>
              <a:ext uri="{FF2B5EF4-FFF2-40B4-BE49-F238E27FC236}">
                <a16:creationId xmlns:a16="http://schemas.microsoft.com/office/drawing/2014/main" id="{2C6D6136-08FE-41B9-9EE9-8653BFE5CEFC}"/>
              </a:ext>
            </a:extLst>
          </p:cNvPr>
          <p:cNvSpPr/>
          <p:nvPr/>
        </p:nvSpPr>
        <p:spPr>
          <a:xfrm>
            <a:off x="4323425" y="3568823"/>
            <a:ext cx="275208" cy="1864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F716385A-552A-49D9-A271-33ACA6BEF045}"/>
              </a:ext>
            </a:extLst>
          </p:cNvPr>
          <p:cNvSpPr/>
          <p:nvPr/>
        </p:nvSpPr>
        <p:spPr>
          <a:xfrm>
            <a:off x="7230862" y="3568823"/>
            <a:ext cx="275208" cy="1864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Pijl: omlaag 7">
            <a:extLst>
              <a:ext uri="{FF2B5EF4-FFF2-40B4-BE49-F238E27FC236}">
                <a16:creationId xmlns:a16="http://schemas.microsoft.com/office/drawing/2014/main" id="{5B1D3236-7D37-4781-AFCA-3670C17AD078}"/>
              </a:ext>
            </a:extLst>
          </p:cNvPr>
          <p:cNvSpPr/>
          <p:nvPr/>
        </p:nvSpPr>
        <p:spPr>
          <a:xfrm>
            <a:off x="9286043" y="4172505"/>
            <a:ext cx="248574" cy="3284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Pijl: links 9">
            <a:extLst>
              <a:ext uri="{FF2B5EF4-FFF2-40B4-BE49-F238E27FC236}">
                <a16:creationId xmlns:a16="http://schemas.microsoft.com/office/drawing/2014/main" id="{281040D8-EA91-4393-955E-7A68CE986CC0}"/>
              </a:ext>
            </a:extLst>
          </p:cNvPr>
          <p:cNvSpPr/>
          <p:nvPr/>
        </p:nvSpPr>
        <p:spPr>
          <a:xfrm>
            <a:off x="7412854" y="4900474"/>
            <a:ext cx="275208" cy="1864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Pijl: links 11">
            <a:extLst>
              <a:ext uri="{FF2B5EF4-FFF2-40B4-BE49-F238E27FC236}">
                <a16:creationId xmlns:a16="http://schemas.microsoft.com/office/drawing/2014/main" id="{75AA6AB5-86DF-4481-AD6B-1D18DA60BBAE}"/>
              </a:ext>
            </a:extLst>
          </p:cNvPr>
          <p:cNvSpPr/>
          <p:nvPr/>
        </p:nvSpPr>
        <p:spPr>
          <a:xfrm>
            <a:off x="4280069" y="4913790"/>
            <a:ext cx="275208" cy="1864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Pijl: omhoog 13">
            <a:extLst>
              <a:ext uri="{FF2B5EF4-FFF2-40B4-BE49-F238E27FC236}">
                <a16:creationId xmlns:a16="http://schemas.microsoft.com/office/drawing/2014/main" id="{9495D49E-E208-4BE1-90DC-46D43C26B73E}"/>
              </a:ext>
            </a:extLst>
          </p:cNvPr>
          <p:cNvSpPr/>
          <p:nvPr/>
        </p:nvSpPr>
        <p:spPr>
          <a:xfrm>
            <a:off x="1882066" y="4145872"/>
            <a:ext cx="248574" cy="32847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2792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553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68C3CFD-D9B3-4FF4-A9DF-31677A24A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9" y="640080"/>
            <a:ext cx="4225290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products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F5A696B-F752-4A9E-8496-673F24E77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053" r="-2" b="22992"/>
          <a:stretch/>
        </p:blipFill>
        <p:spPr>
          <a:xfrm>
            <a:off x="6096000" y="640080"/>
            <a:ext cx="5459470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6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A95EEF-0BCF-401A-AD96-78FB5C0F5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45" y="621792"/>
            <a:ext cx="5181503" cy="5504688"/>
          </a:xfrm>
        </p:spPr>
        <p:txBody>
          <a:bodyPr>
            <a:normAutofit/>
          </a:bodyPr>
          <a:lstStyle/>
          <a:p>
            <a:r>
              <a:rPr lang="nl-BE" sz="4800"/>
              <a:t>Media 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2F56F8EA-3356-4455-9899-320874F6E4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6124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1" name="Tijdelijke aanduiding voor inhoud 2">
            <a:extLst>
              <a:ext uri="{FF2B5EF4-FFF2-40B4-BE49-F238E27FC236}">
                <a16:creationId xmlns:a16="http://schemas.microsoft.com/office/drawing/2014/main" id="{5CEA91AD-01A5-48AA-9FF2-7F0461F16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831331"/>
              </p:ext>
            </p:extLst>
          </p:nvPr>
        </p:nvGraphicFramePr>
        <p:xfrm>
          <a:off x="6099048" y="621792"/>
          <a:ext cx="525780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434848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Breedbeeld</PresentationFormat>
  <Paragraphs>26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“De vegetarische slager”</vt:lpstr>
      <vt:lpstr>The butcher of the future </vt:lpstr>
      <vt:lpstr>Their purpose </vt:lpstr>
      <vt:lpstr>PowerPoint-presentatie</vt:lpstr>
      <vt:lpstr>Making it sustainable</vt:lpstr>
      <vt:lpstr>PowerPoint-presentatie</vt:lpstr>
      <vt:lpstr>products</vt:lpstr>
      <vt:lpstr>Media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“De vegetarische slager”</dc:title>
  <dc:creator>mayte van aelst</dc:creator>
  <cp:lastModifiedBy>mayte van aelst</cp:lastModifiedBy>
  <cp:revision>1</cp:revision>
  <dcterms:created xsi:type="dcterms:W3CDTF">2020-10-26T18:24:29Z</dcterms:created>
  <dcterms:modified xsi:type="dcterms:W3CDTF">2020-10-26T18:24:43Z</dcterms:modified>
</cp:coreProperties>
</file>